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  <p:sldId id="305" r:id="rId6"/>
    <p:sldId id="306" r:id="rId7"/>
    <p:sldId id="307" r:id="rId8"/>
    <p:sldId id="308" r:id="rId9"/>
    <p:sldId id="309" r:id="rId10"/>
    <p:sldId id="280" r:id="rId11"/>
    <p:sldId id="281" r:id="rId12"/>
    <p:sldId id="282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7" r:id="rId23"/>
    <p:sldId id="298" r:id="rId24"/>
    <p:sldId id="299" r:id="rId25"/>
    <p:sldId id="302" r:id="rId26"/>
    <p:sldId id="300" r:id="rId27"/>
    <p:sldId id="303" r:id="rId28"/>
    <p:sldId id="310" r:id="rId2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1B9E6-E931-91A6-6006-3B23D22DC76D}" v="7" dt="2022-09-07T15:04:56.742"/>
    <p1510:client id="{2347C0D6-83A2-2076-33B3-9B218D0F32E1}" v="21" dt="2022-09-05T17:17:35.691"/>
    <p1510:client id="{4C8036EA-8586-6407-6F23-EEC10B54F2BF}" v="248" dt="2022-09-06T16:12:49.161"/>
    <p1510:client id="{794F934B-FB9E-EF57-0DC6-5C38669256A3}" v="776" dt="2022-09-07T14:05:11.510"/>
    <p1510:client id="{DC265247-B867-C85C-CED7-37D60F33C2BE}" v="112" dt="2022-08-12T18:58:37.921"/>
    <p1510:client id="{F56731F7-6793-F9C7-96BA-B2CCFEECC4A1}" v="453" dt="2022-08-23T22:44:04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8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Garro Cervantes" userId="S::ggarrocervantes@ina.ac.cr::d140dfd0-87e4-4119-9a99-ce4799bc2992" providerId="AD" clId="Web-{4C8036EA-8586-6407-6F23-EEC10B54F2BF}"/>
    <pc:docChg chg="delSld modSld">
      <pc:chgData name="Georgina Garro Cervantes" userId="S::ggarrocervantes@ina.ac.cr::d140dfd0-87e4-4119-9a99-ce4799bc2992" providerId="AD" clId="Web-{4C8036EA-8586-6407-6F23-EEC10B54F2BF}" dt="2022-09-06T16:12:49.161" v="244"/>
      <pc:docMkLst>
        <pc:docMk/>
      </pc:docMkLst>
      <pc:sldChg chg="modSp">
        <pc:chgData name="Georgina Garro Cervantes" userId="S::ggarrocervantes@ina.ac.cr::d140dfd0-87e4-4119-9a99-ce4799bc2992" providerId="AD" clId="Web-{4C8036EA-8586-6407-6F23-EEC10B54F2BF}" dt="2022-09-06T15:30:53.762" v="14" actId="14100"/>
        <pc:sldMkLst>
          <pc:docMk/>
          <pc:sldMk cId="887361740" sldId="272"/>
        </pc:sldMkLst>
        <pc:spChg chg="mod">
          <ac:chgData name="Georgina Garro Cervantes" userId="S::ggarrocervantes@ina.ac.cr::d140dfd0-87e4-4119-9a99-ce4799bc2992" providerId="AD" clId="Web-{4C8036EA-8586-6407-6F23-EEC10B54F2BF}" dt="2022-09-06T15:30:53.762" v="14" actId="14100"/>
          <ac:spMkLst>
            <pc:docMk/>
            <pc:sldMk cId="887361740" sldId="272"/>
            <ac:spMk id="3" creationId="{6DB1EC5B-4849-51E3-F36D-74CACFC4DAAE}"/>
          </ac:spMkLst>
        </pc:spChg>
      </pc:sldChg>
      <pc:sldChg chg="del">
        <pc:chgData name="Georgina Garro Cervantes" userId="S::ggarrocervantes@ina.ac.cr::d140dfd0-87e4-4119-9a99-ce4799bc2992" providerId="AD" clId="Web-{4C8036EA-8586-6407-6F23-EEC10B54F2BF}" dt="2022-09-06T15:31:52.875" v="15"/>
        <pc:sldMkLst>
          <pc:docMk/>
          <pc:sldMk cId="3522681500" sldId="275"/>
        </pc:sldMkLst>
      </pc:sldChg>
      <pc:sldChg chg="del">
        <pc:chgData name="Georgina Garro Cervantes" userId="S::ggarrocervantes@ina.ac.cr::d140dfd0-87e4-4119-9a99-ce4799bc2992" providerId="AD" clId="Web-{4C8036EA-8586-6407-6F23-EEC10B54F2BF}" dt="2022-09-06T15:32:04.406" v="16"/>
        <pc:sldMkLst>
          <pc:docMk/>
          <pc:sldMk cId="2090284731" sldId="276"/>
        </pc:sldMkLst>
      </pc:sldChg>
      <pc:sldChg chg="del">
        <pc:chgData name="Georgina Garro Cervantes" userId="S::ggarrocervantes@ina.ac.cr::d140dfd0-87e4-4119-9a99-ce4799bc2992" providerId="AD" clId="Web-{4C8036EA-8586-6407-6F23-EEC10B54F2BF}" dt="2022-09-06T15:32:34.080" v="17"/>
        <pc:sldMkLst>
          <pc:docMk/>
          <pc:sldMk cId="1077738212" sldId="277"/>
        </pc:sldMkLst>
      </pc:sldChg>
      <pc:sldChg chg="del">
        <pc:chgData name="Georgina Garro Cervantes" userId="S::ggarrocervantes@ina.ac.cr::d140dfd0-87e4-4119-9a99-ce4799bc2992" providerId="AD" clId="Web-{4C8036EA-8586-6407-6F23-EEC10B54F2BF}" dt="2022-09-06T15:32:40.392" v="18"/>
        <pc:sldMkLst>
          <pc:docMk/>
          <pc:sldMk cId="2712137424" sldId="278"/>
        </pc:sldMkLst>
      </pc:sldChg>
      <pc:sldChg chg="del">
        <pc:chgData name="Georgina Garro Cervantes" userId="S::ggarrocervantes@ina.ac.cr::d140dfd0-87e4-4119-9a99-ce4799bc2992" providerId="AD" clId="Web-{4C8036EA-8586-6407-6F23-EEC10B54F2BF}" dt="2022-09-06T15:32:44.049" v="19"/>
        <pc:sldMkLst>
          <pc:docMk/>
          <pc:sldMk cId="2604229587" sldId="279"/>
        </pc:sldMkLst>
      </pc:sldChg>
      <pc:sldChg chg="modSp">
        <pc:chgData name="Georgina Garro Cervantes" userId="S::ggarrocervantes@ina.ac.cr::d140dfd0-87e4-4119-9a99-ce4799bc2992" providerId="AD" clId="Web-{4C8036EA-8586-6407-6F23-EEC10B54F2BF}" dt="2022-09-06T15:48:56.500" v="87" actId="20577"/>
        <pc:sldMkLst>
          <pc:docMk/>
          <pc:sldMk cId="2438892609" sldId="283"/>
        </pc:sldMkLst>
        <pc:spChg chg="mod">
          <ac:chgData name="Georgina Garro Cervantes" userId="S::ggarrocervantes@ina.ac.cr::d140dfd0-87e4-4119-9a99-ce4799bc2992" providerId="AD" clId="Web-{4C8036EA-8586-6407-6F23-EEC10B54F2BF}" dt="2022-09-06T15:48:56.500" v="87" actId="20577"/>
          <ac:spMkLst>
            <pc:docMk/>
            <pc:sldMk cId="2438892609" sldId="283"/>
            <ac:spMk id="3" creationId="{02A019FD-3EAA-591C-112D-C6B12E11197A}"/>
          </ac:spMkLst>
        </pc:spChg>
      </pc:sldChg>
      <pc:sldChg chg="modSp">
        <pc:chgData name="Georgina Garro Cervantes" userId="S::ggarrocervantes@ina.ac.cr::d140dfd0-87e4-4119-9a99-ce4799bc2992" providerId="AD" clId="Web-{4C8036EA-8586-6407-6F23-EEC10B54F2BF}" dt="2022-09-06T15:53:05.168" v="90" actId="20577"/>
        <pc:sldMkLst>
          <pc:docMk/>
          <pc:sldMk cId="919982390" sldId="285"/>
        </pc:sldMkLst>
        <pc:spChg chg="mod">
          <ac:chgData name="Georgina Garro Cervantes" userId="S::ggarrocervantes@ina.ac.cr::d140dfd0-87e4-4119-9a99-ce4799bc2992" providerId="AD" clId="Web-{4C8036EA-8586-6407-6F23-EEC10B54F2BF}" dt="2022-09-06T15:53:05.168" v="90" actId="20577"/>
          <ac:spMkLst>
            <pc:docMk/>
            <pc:sldMk cId="919982390" sldId="285"/>
            <ac:spMk id="3" creationId="{9ACEA6DF-232F-7B10-6389-D85CCECD2316}"/>
          </ac:spMkLst>
        </pc:spChg>
      </pc:sldChg>
      <pc:sldChg chg="modSp del">
        <pc:chgData name="Georgina Garro Cervantes" userId="S::ggarrocervantes@ina.ac.cr::d140dfd0-87e4-4119-9a99-ce4799bc2992" providerId="AD" clId="Web-{4C8036EA-8586-6407-6F23-EEC10B54F2BF}" dt="2022-09-06T15:54:26.766" v="100"/>
        <pc:sldMkLst>
          <pc:docMk/>
          <pc:sldMk cId="996760867" sldId="286"/>
        </pc:sldMkLst>
        <pc:spChg chg="mod">
          <ac:chgData name="Georgina Garro Cervantes" userId="S::ggarrocervantes@ina.ac.cr::d140dfd0-87e4-4119-9a99-ce4799bc2992" providerId="AD" clId="Web-{4C8036EA-8586-6407-6F23-EEC10B54F2BF}" dt="2022-09-06T15:54:15.672" v="99" actId="20577"/>
          <ac:spMkLst>
            <pc:docMk/>
            <pc:sldMk cId="996760867" sldId="286"/>
            <ac:spMk id="3" creationId="{F097098C-AA1C-5490-9687-22C4E15DA147}"/>
          </ac:spMkLst>
        </pc:spChg>
      </pc:sldChg>
      <pc:sldChg chg="modSp">
        <pc:chgData name="Georgina Garro Cervantes" userId="S::ggarrocervantes@ina.ac.cr::d140dfd0-87e4-4119-9a99-ce4799bc2992" providerId="AD" clId="Web-{4C8036EA-8586-6407-6F23-EEC10B54F2BF}" dt="2022-09-06T15:59:30.124" v="102" actId="20577"/>
        <pc:sldMkLst>
          <pc:docMk/>
          <pc:sldMk cId="4228234302" sldId="290"/>
        </pc:sldMkLst>
        <pc:spChg chg="mod">
          <ac:chgData name="Georgina Garro Cervantes" userId="S::ggarrocervantes@ina.ac.cr::d140dfd0-87e4-4119-9a99-ce4799bc2992" providerId="AD" clId="Web-{4C8036EA-8586-6407-6F23-EEC10B54F2BF}" dt="2022-09-06T15:59:30.124" v="102" actId="20577"/>
          <ac:spMkLst>
            <pc:docMk/>
            <pc:sldMk cId="4228234302" sldId="290"/>
            <ac:spMk id="3" creationId="{3B132541-A7AE-FFB2-D991-8D25FE77C891}"/>
          </ac:spMkLst>
        </pc:spChg>
      </pc:sldChg>
      <pc:sldChg chg="modSp">
        <pc:chgData name="Georgina Garro Cervantes" userId="S::ggarrocervantes@ina.ac.cr::d140dfd0-87e4-4119-9a99-ce4799bc2992" providerId="AD" clId="Web-{4C8036EA-8586-6407-6F23-EEC10B54F2BF}" dt="2022-09-06T16:04:31.060" v="223" actId="20577"/>
        <pc:sldMkLst>
          <pc:docMk/>
          <pc:sldMk cId="677925863" sldId="295"/>
        </pc:sldMkLst>
        <pc:spChg chg="mod">
          <ac:chgData name="Georgina Garro Cervantes" userId="S::ggarrocervantes@ina.ac.cr::d140dfd0-87e4-4119-9a99-ce4799bc2992" providerId="AD" clId="Web-{4C8036EA-8586-6407-6F23-EEC10B54F2BF}" dt="2022-09-06T16:04:31.060" v="223" actId="20577"/>
          <ac:spMkLst>
            <pc:docMk/>
            <pc:sldMk cId="677925863" sldId="295"/>
            <ac:spMk id="3" creationId="{AEFB326F-0DE7-6BC3-4F3E-F9A832B88E04}"/>
          </ac:spMkLst>
        </pc:spChg>
      </pc:sldChg>
      <pc:sldChg chg="del">
        <pc:chgData name="Georgina Garro Cervantes" userId="S::ggarrocervantes@ina.ac.cr::d140dfd0-87e4-4119-9a99-ce4799bc2992" providerId="AD" clId="Web-{4C8036EA-8586-6407-6F23-EEC10B54F2BF}" dt="2022-09-06T16:04:44.717" v="224"/>
        <pc:sldMkLst>
          <pc:docMk/>
          <pc:sldMk cId="3123921291" sldId="296"/>
        </pc:sldMkLst>
      </pc:sldChg>
      <pc:sldChg chg="del">
        <pc:chgData name="Georgina Garro Cervantes" userId="S::ggarrocervantes@ina.ac.cr::d140dfd0-87e4-4119-9a99-ce4799bc2992" providerId="AD" clId="Web-{4C8036EA-8586-6407-6F23-EEC10B54F2BF}" dt="2022-09-06T16:08:31.571" v="225"/>
        <pc:sldMkLst>
          <pc:docMk/>
          <pc:sldMk cId="1102260423" sldId="301"/>
        </pc:sldMkLst>
      </pc:sldChg>
      <pc:sldChg chg="modSp">
        <pc:chgData name="Georgina Garro Cervantes" userId="S::ggarrocervantes@ina.ac.cr::d140dfd0-87e4-4119-9a99-ce4799bc2992" providerId="AD" clId="Web-{4C8036EA-8586-6407-6F23-EEC10B54F2BF}" dt="2022-09-06T16:11:49.111" v="237" actId="20577"/>
        <pc:sldMkLst>
          <pc:docMk/>
          <pc:sldMk cId="2695784884" sldId="302"/>
        </pc:sldMkLst>
        <pc:spChg chg="mod">
          <ac:chgData name="Georgina Garro Cervantes" userId="S::ggarrocervantes@ina.ac.cr::d140dfd0-87e4-4119-9a99-ce4799bc2992" providerId="AD" clId="Web-{4C8036EA-8586-6407-6F23-EEC10B54F2BF}" dt="2022-09-06T16:11:49.111" v="237" actId="20577"/>
          <ac:spMkLst>
            <pc:docMk/>
            <pc:sldMk cId="2695784884" sldId="302"/>
            <ac:spMk id="3" creationId="{F3E154AA-AC72-BD1A-60ED-6E8C8280F686}"/>
          </ac:spMkLst>
        </pc:spChg>
      </pc:sldChg>
      <pc:sldChg chg="modSp">
        <pc:chgData name="Georgina Garro Cervantes" userId="S::ggarrocervantes@ina.ac.cr::d140dfd0-87e4-4119-9a99-ce4799bc2992" providerId="AD" clId="Web-{4C8036EA-8586-6407-6F23-EEC10B54F2BF}" dt="2022-09-06T16:12:33.457" v="243" actId="20577"/>
        <pc:sldMkLst>
          <pc:docMk/>
          <pc:sldMk cId="3813232346" sldId="303"/>
        </pc:sldMkLst>
        <pc:spChg chg="mod">
          <ac:chgData name="Georgina Garro Cervantes" userId="S::ggarrocervantes@ina.ac.cr::d140dfd0-87e4-4119-9a99-ce4799bc2992" providerId="AD" clId="Web-{4C8036EA-8586-6407-6F23-EEC10B54F2BF}" dt="2022-09-06T16:12:33.457" v="243" actId="20577"/>
          <ac:spMkLst>
            <pc:docMk/>
            <pc:sldMk cId="3813232346" sldId="303"/>
            <ac:spMk id="3" creationId="{055B0E38-EE47-5239-4BA5-C083DAD480DF}"/>
          </ac:spMkLst>
        </pc:spChg>
      </pc:sldChg>
      <pc:sldChg chg="del">
        <pc:chgData name="Georgina Garro Cervantes" userId="S::ggarrocervantes@ina.ac.cr::d140dfd0-87e4-4119-9a99-ce4799bc2992" providerId="AD" clId="Web-{4C8036EA-8586-6407-6F23-EEC10B54F2BF}" dt="2022-09-06T16:12:49.161" v="244"/>
        <pc:sldMkLst>
          <pc:docMk/>
          <pc:sldMk cId="2967223914" sldId="305"/>
        </pc:sldMkLst>
      </pc:sldChg>
    </pc:docChg>
  </pc:docChgLst>
  <pc:docChgLst>
    <pc:chgData name="Georgina Garro Cervantes" userId="S::ggarrocervantes@ina.ac.cr::d140dfd0-87e4-4119-9a99-ce4799bc2992" providerId="AD" clId="Web-{DC265247-B867-C85C-CED7-37D60F33C2BE}"/>
    <pc:docChg chg="addSld delSld modSld">
      <pc:chgData name="Georgina Garro Cervantes" userId="S::ggarrocervantes@ina.ac.cr::d140dfd0-87e4-4119-9a99-ce4799bc2992" providerId="AD" clId="Web-{DC265247-B867-C85C-CED7-37D60F33C2BE}" dt="2022-08-12T18:58:37.921" v="110"/>
      <pc:docMkLst>
        <pc:docMk/>
      </pc:docMkLst>
      <pc:sldChg chg="addSp delSp modSp">
        <pc:chgData name="Georgina Garro Cervantes" userId="S::ggarrocervantes@ina.ac.cr::d140dfd0-87e4-4119-9a99-ce4799bc2992" providerId="AD" clId="Web-{DC265247-B867-C85C-CED7-37D60F33C2BE}" dt="2022-08-12T18:58:37.921" v="110"/>
        <pc:sldMkLst>
          <pc:docMk/>
          <pc:sldMk cId="1838076157" sldId="275"/>
        </pc:sldMkLst>
        <pc:spChg chg="del">
          <ac:chgData name="Georgina Garro Cervantes" userId="S::ggarrocervantes@ina.ac.cr::d140dfd0-87e4-4119-9a99-ce4799bc2992" providerId="AD" clId="Web-{DC265247-B867-C85C-CED7-37D60F33C2BE}" dt="2022-08-12T18:58:34.249" v="109"/>
          <ac:spMkLst>
            <pc:docMk/>
            <pc:sldMk cId="1838076157" sldId="275"/>
            <ac:spMk id="2" creationId="{1B402D87-F043-4CE2-BDD4-5A48683D74D3}"/>
          </ac:spMkLst>
        </pc:spChg>
        <pc:spChg chg="add del mod">
          <ac:chgData name="Georgina Garro Cervantes" userId="S::ggarrocervantes@ina.ac.cr::d140dfd0-87e4-4119-9a99-ce4799bc2992" providerId="AD" clId="Web-{DC265247-B867-C85C-CED7-37D60F33C2BE}" dt="2022-08-12T18:58:37.921" v="110"/>
          <ac:spMkLst>
            <pc:docMk/>
            <pc:sldMk cId="1838076157" sldId="275"/>
            <ac:spMk id="6" creationId="{0004F8DC-7F2D-6EF4-E444-68E7FF64A54F}"/>
          </ac:spMkLst>
        </pc:spChg>
      </pc:sldChg>
      <pc:sldChg chg="del">
        <pc:chgData name="Georgina Garro Cervantes" userId="S::ggarrocervantes@ina.ac.cr::d140dfd0-87e4-4119-9a99-ce4799bc2992" providerId="AD" clId="Web-{DC265247-B867-C85C-CED7-37D60F33C2BE}" dt="2022-08-12T18:58:23.780" v="108"/>
        <pc:sldMkLst>
          <pc:docMk/>
          <pc:sldMk cId="4294966984" sldId="276"/>
        </pc:sldMkLst>
      </pc:sldChg>
      <pc:sldChg chg="del">
        <pc:chgData name="Georgina Garro Cervantes" userId="S::ggarrocervantes@ina.ac.cr::d140dfd0-87e4-4119-9a99-ce4799bc2992" providerId="AD" clId="Web-{DC265247-B867-C85C-CED7-37D60F33C2BE}" dt="2022-08-12T18:55:23.163" v="107"/>
        <pc:sldMkLst>
          <pc:docMk/>
          <pc:sldMk cId="3078697284" sldId="277"/>
        </pc:sldMkLst>
      </pc:sldChg>
      <pc:sldChg chg="addSp delSp modSp new">
        <pc:chgData name="Georgina Garro Cervantes" userId="S::ggarrocervantes@ina.ac.cr::d140dfd0-87e4-4119-9a99-ce4799bc2992" providerId="AD" clId="Web-{DC265247-B867-C85C-CED7-37D60F33C2BE}" dt="2022-08-12T18:51:21.591" v="106" actId="14100"/>
        <pc:sldMkLst>
          <pc:docMk/>
          <pc:sldMk cId="894709871" sldId="281"/>
        </pc:sldMkLst>
        <pc:spChg chg="del">
          <ac:chgData name="Georgina Garro Cervantes" userId="S::ggarrocervantes@ina.ac.cr::d140dfd0-87e4-4119-9a99-ce4799bc2992" providerId="AD" clId="Web-{DC265247-B867-C85C-CED7-37D60F33C2BE}" dt="2022-08-12T18:51:04.263" v="100"/>
          <ac:spMkLst>
            <pc:docMk/>
            <pc:sldMk cId="894709871" sldId="281"/>
            <ac:spMk id="2" creationId="{4FD74788-0FE1-AA15-95F6-F906BD9E777D}"/>
          </ac:spMkLst>
        </pc:spChg>
        <pc:spChg chg="mod">
          <ac:chgData name="Georgina Garro Cervantes" userId="S::ggarrocervantes@ina.ac.cr::d140dfd0-87e4-4119-9a99-ce4799bc2992" providerId="AD" clId="Web-{DC265247-B867-C85C-CED7-37D60F33C2BE}" dt="2022-08-12T18:51:10.825" v="102" actId="20577"/>
          <ac:spMkLst>
            <pc:docMk/>
            <pc:sldMk cId="894709871" sldId="281"/>
            <ac:spMk id="3" creationId="{B1CCB7C3-4D3D-D7CD-61D4-CD36A55E65CB}"/>
          </ac:spMkLst>
        </pc:spChg>
        <pc:picChg chg="add mod">
          <ac:chgData name="Georgina Garro Cervantes" userId="S::ggarrocervantes@ina.ac.cr::d140dfd0-87e4-4119-9a99-ce4799bc2992" providerId="AD" clId="Web-{DC265247-B867-C85C-CED7-37D60F33C2BE}" dt="2022-08-12T18:51:21.591" v="106" actId="14100"/>
          <ac:picMkLst>
            <pc:docMk/>
            <pc:sldMk cId="894709871" sldId="281"/>
            <ac:picMk id="4" creationId="{C0B87449-B3C5-3120-F5A8-6745C50A639E}"/>
          </ac:picMkLst>
        </pc:picChg>
      </pc:sldChg>
    </pc:docChg>
  </pc:docChgLst>
  <pc:docChgLst>
    <pc:chgData name="Georgina Garro Cervantes" userId="S::ggarrocervantes@ina.ac.cr::d140dfd0-87e4-4119-9a99-ce4799bc2992" providerId="AD" clId="Web-{2347C0D6-83A2-2076-33B3-9B218D0F32E1}"/>
    <pc:docChg chg="modSld">
      <pc:chgData name="Georgina Garro Cervantes" userId="S::ggarrocervantes@ina.ac.cr::d140dfd0-87e4-4119-9a99-ce4799bc2992" providerId="AD" clId="Web-{2347C0D6-83A2-2076-33B3-9B218D0F32E1}" dt="2022-09-05T17:17:32.254" v="15" actId="20577"/>
      <pc:docMkLst>
        <pc:docMk/>
      </pc:docMkLst>
      <pc:sldChg chg="addSp modSp">
        <pc:chgData name="Georgina Garro Cervantes" userId="S::ggarrocervantes@ina.ac.cr::d140dfd0-87e4-4119-9a99-ce4799bc2992" providerId="AD" clId="Web-{2347C0D6-83A2-2076-33B3-9B218D0F32E1}" dt="2022-09-05T17:14:52.012" v="14" actId="1076"/>
        <pc:sldMkLst>
          <pc:docMk/>
          <pc:sldMk cId="3114854878" sldId="265"/>
        </pc:sldMkLst>
        <pc:spChg chg="add mod">
          <ac:chgData name="Georgina Garro Cervantes" userId="S::ggarrocervantes@ina.ac.cr::d140dfd0-87e4-4119-9a99-ce4799bc2992" providerId="AD" clId="Web-{2347C0D6-83A2-2076-33B3-9B218D0F32E1}" dt="2022-09-05T17:14:52.012" v="14" actId="1076"/>
          <ac:spMkLst>
            <pc:docMk/>
            <pc:sldMk cId="3114854878" sldId="265"/>
            <ac:spMk id="3" creationId="{C9CF3782-DEA2-30F8-166D-4B40F06FF4FA}"/>
          </ac:spMkLst>
        </pc:spChg>
        <pc:picChg chg="mod">
          <ac:chgData name="Georgina Garro Cervantes" userId="S::ggarrocervantes@ina.ac.cr::d140dfd0-87e4-4119-9a99-ce4799bc2992" providerId="AD" clId="Web-{2347C0D6-83A2-2076-33B3-9B218D0F32E1}" dt="2022-09-05T17:13:54.712" v="0" actId="1076"/>
          <ac:picMkLst>
            <pc:docMk/>
            <pc:sldMk cId="3114854878" sldId="265"/>
            <ac:picMk id="4" creationId="{A6829065-34A6-4C72-7329-CA83969A7CC3}"/>
          </ac:picMkLst>
        </pc:picChg>
      </pc:sldChg>
      <pc:sldChg chg="modSp">
        <pc:chgData name="Georgina Garro Cervantes" userId="S::ggarrocervantes@ina.ac.cr::d140dfd0-87e4-4119-9a99-ce4799bc2992" providerId="AD" clId="Web-{2347C0D6-83A2-2076-33B3-9B218D0F32E1}" dt="2022-09-05T17:17:32.254" v="15" actId="20577"/>
        <pc:sldMkLst>
          <pc:docMk/>
          <pc:sldMk cId="2974823487" sldId="268"/>
        </pc:sldMkLst>
        <pc:spChg chg="mod">
          <ac:chgData name="Georgina Garro Cervantes" userId="S::ggarrocervantes@ina.ac.cr::d140dfd0-87e4-4119-9a99-ce4799bc2992" providerId="AD" clId="Web-{2347C0D6-83A2-2076-33B3-9B218D0F32E1}" dt="2022-09-05T17:17:32.254" v="15" actId="20577"/>
          <ac:spMkLst>
            <pc:docMk/>
            <pc:sldMk cId="2974823487" sldId="268"/>
            <ac:spMk id="3" creationId="{764E1F39-F327-6B5F-7577-B7988332B6E1}"/>
          </ac:spMkLst>
        </pc:spChg>
      </pc:sldChg>
    </pc:docChg>
  </pc:docChgLst>
  <pc:docChgLst>
    <pc:chgData name="Georgina Garro Cervantes" userId="S::ggarrocervantes@ina.ac.cr::d140dfd0-87e4-4119-9a99-ce4799bc2992" providerId="AD" clId="Web-{F56731F7-6793-F9C7-96BA-B2CCFEECC4A1}"/>
    <pc:docChg chg="addSld delSld modSld sldOrd">
      <pc:chgData name="Georgina Garro Cervantes" userId="S::ggarrocervantes@ina.ac.cr::d140dfd0-87e4-4119-9a99-ce4799bc2992" providerId="AD" clId="Web-{F56731F7-6793-F9C7-96BA-B2CCFEECC4A1}" dt="2022-08-23T22:44:04.750" v="442" actId="20577"/>
      <pc:docMkLst>
        <pc:docMk/>
      </pc:docMkLst>
      <pc:sldChg chg="modSp">
        <pc:chgData name="Georgina Garro Cervantes" userId="S::ggarrocervantes@ina.ac.cr::d140dfd0-87e4-4119-9a99-ce4799bc2992" providerId="AD" clId="Web-{F56731F7-6793-F9C7-96BA-B2CCFEECC4A1}" dt="2022-08-23T21:18:18.198" v="34" actId="20577"/>
        <pc:sldMkLst>
          <pc:docMk/>
          <pc:sldMk cId="2633769722" sldId="256"/>
        </pc:sldMkLst>
        <pc:spChg chg="mod">
          <ac:chgData name="Georgina Garro Cervantes" userId="S::ggarrocervantes@ina.ac.cr::d140dfd0-87e4-4119-9a99-ce4799bc2992" providerId="AD" clId="Web-{F56731F7-6793-F9C7-96BA-B2CCFEECC4A1}" dt="2022-08-23T21:18:18.198" v="34" actId="20577"/>
          <ac:spMkLst>
            <pc:docMk/>
            <pc:sldMk cId="2633769722" sldId="256"/>
            <ac:spMk id="2" creationId="{2B953FC3-18EA-D04D-BC2B-A9CEFEFB2A98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1:28:10.085" v="69" actId="20577"/>
        <pc:sldMkLst>
          <pc:docMk/>
          <pc:sldMk cId="3040857178" sldId="257"/>
        </pc:sldMkLst>
        <pc:spChg chg="mod">
          <ac:chgData name="Georgina Garro Cervantes" userId="S::ggarrocervantes@ina.ac.cr::d140dfd0-87e4-4119-9a99-ce4799bc2992" providerId="AD" clId="Web-{F56731F7-6793-F9C7-96BA-B2CCFEECC4A1}" dt="2022-08-23T21:28:10.085" v="69" actId="20577"/>
          <ac:spMkLst>
            <pc:docMk/>
            <pc:sldMk cId="3040857178" sldId="257"/>
            <ac:spMk id="2" creationId="{3C947D4D-347D-C5FD-E8C6-D5BF45DDC9A7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1:28:07.663" v="68" actId="20577"/>
          <ac:spMkLst>
            <pc:docMk/>
            <pc:sldMk cId="3040857178" sldId="257"/>
            <ac:spMk id="3" creationId="{EBCCF179-E3A9-3DCD-187D-A9EC3CA391D6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9:04.449" v="64"/>
        <pc:sldMkLst>
          <pc:docMk/>
          <pc:sldMk cId="3122241244" sldId="257"/>
        </pc:sldMkLst>
      </pc:sldChg>
      <pc:sldChg chg="del">
        <pc:chgData name="Georgina Garro Cervantes" userId="S::ggarrocervantes@ina.ac.cr::d140dfd0-87e4-4119-9a99-ce4799bc2992" providerId="AD" clId="Web-{F56731F7-6793-F9C7-96BA-B2CCFEECC4A1}" dt="2022-08-23T21:19:01.089" v="63"/>
        <pc:sldMkLst>
          <pc:docMk/>
          <pc:sldMk cId="2177843163" sldId="258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30:03.900" v="90" actId="20577"/>
        <pc:sldMkLst>
          <pc:docMk/>
          <pc:sldMk cId="2521832377" sldId="258"/>
        </pc:sldMkLst>
        <pc:spChg chg="mod">
          <ac:chgData name="Georgina Garro Cervantes" userId="S::ggarrocervantes@ina.ac.cr::d140dfd0-87e4-4119-9a99-ce4799bc2992" providerId="AD" clId="Web-{F56731F7-6793-F9C7-96BA-B2CCFEECC4A1}" dt="2022-08-23T21:29:47.681" v="88" actId="20577"/>
          <ac:spMkLst>
            <pc:docMk/>
            <pc:sldMk cId="2521832377" sldId="258"/>
            <ac:spMk id="2" creationId="{FB0F0631-A010-C834-9BDB-450F0647F312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1:30:03.900" v="90" actId="20577"/>
          <ac:spMkLst>
            <pc:docMk/>
            <pc:sldMk cId="2521832377" sldId="258"/>
            <ac:spMk id="3" creationId="{2709CB46-B512-2A3B-058C-589FDAD9B2CF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1:34:13.952" v="95" actId="20577"/>
        <pc:sldMkLst>
          <pc:docMk/>
          <pc:sldMk cId="2834188585" sldId="259"/>
        </pc:sldMkLst>
        <pc:spChg chg="mod">
          <ac:chgData name="Georgina Garro Cervantes" userId="S::ggarrocervantes@ina.ac.cr::d140dfd0-87e4-4119-9a99-ce4799bc2992" providerId="AD" clId="Web-{F56731F7-6793-F9C7-96BA-B2CCFEECC4A1}" dt="2022-08-23T21:34:13.952" v="95" actId="20577"/>
          <ac:spMkLst>
            <pc:docMk/>
            <pc:sldMk cId="2834188585" sldId="259"/>
            <ac:spMk id="3" creationId="{2980D16E-0B06-2083-0EC6-5BC23E8A00E7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9:01.089" v="62"/>
        <pc:sldMkLst>
          <pc:docMk/>
          <pc:sldMk cId="3927893185" sldId="259"/>
        </pc:sldMkLst>
      </pc:sldChg>
      <pc:sldChg chg="del">
        <pc:chgData name="Georgina Garro Cervantes" userId="S::ggarrocervantes@ina.ac.cr::d140dfd0-87e4-4119-9a99-ce4799bc2992" providerId="AD" clId="Web-{F56731F7-6793-F9C7-96BA-B2CCFEECC4A1}" dt="2022-08-23T21:19:01.089" v="61"/>
        <pc:sldMkLst>
          <pc:docMk/>
          <pc:sldMk cId="107427696" sldId="260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34:44.875" v="100" actId="20577"/>
        <pc:sldMkLst>
          <pc:docMk/>
          <pc:sldMk cId="3336153671" sldId="260"/>
        </pc:sldMkLst>
        <pc:spChg chg="mod">
          <ac:chgData name="Georgina Garro Cervantes" userId="S::ggarrocervantes@ina.ac.cr::d140dfd0-87e4-4119-9a99-ce4799bc2992" providerId="AD" clId="Web-{F56731F7-6793-F9C7-96BA-B2CCFEECC4A1}" dt="2022-08-23T21:34:44.875" v="100" actId="20577"/>
          <ac:spMkLst>
            <pc:docMk/>
            <pc:sldMk cId="3336153671" sldId="260"/>
            <ac:spMk id="3" creationId="{4201244F-6209-C1A8-9E30-9B0025EBF660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9:01.089" v="60"/>
        <pc:sldMkLst>
          <pc:docMk/>
          <pc:sldMk cId="1028445989" sldId="261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35:36.735" v="103" actId="20577"/>
        <pc:sldMkLst>
          <pc:docMk/>
          <pc:sldMk cId="3895268848" sldId="261"/>
        </pc:sldMkLst>
        <pc:spChg chg="mod">
          <ac:chgData name="Georgina Garro Cervantes" userId="S::ggarrocervantes@ina.ac.cr::d140dfd0-87e4-4119-9a99-ce4799bc2992" providerId="AD" clId="Web-{F56731F7-6793-F9C7-96BA-B2CCFEECC4A1}" dt="2022-08-23T21:35:36.735" v="103" actId="20577"/>
          <ac:spMkLst>
            <pc:docMk/>
            <pc:sldMk cId="3895268848" sldId="261"/>
            <ac:spMk id="3" creationId="{A665F8DC-F0A4-600B-5EEF-534F15778B6F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9:01.089" v="59"/>
        <pc:sldMkLst>
          <pc:docMk/>
          <pc:sldMk cId="1692640296" sldId="262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36:59.018" v="122" actId="20577"/>
        <pc:sldMkLst>
          <pc:docMk/>
          <pc:sldMk cId="2864235645" sldId="262"/>
        </pc:sldMkLst>
        <pc:spChg chg="mod">
          <ac:chgData name="Georgina Garro Cervantes" userId="S::ggarrocervantes@ina.ac.cr::d140dfd0-87e4-4119-9a99-ce4799bc2992" providerId="AD" clId="Web-{F56731F7-6793-F9C7-96BA-B2CCFEECC4A1}" dt="2022-08-23T21:36:59.018" v="122" actId="20577"/>
          <ac:spMkLst>
            <pc:docMk/>
            <pc:sldMk cId="2864235645" sldId="262"/>
            <ac:spMk id="3" creationId="{597A73FE-999C-85CE-47D8-B15FBF329017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54.105" v="58"/>
        <pc:sldMkLst>
          <pc:docMk/>
          <pc:sldMk cId="1399115565" sldId="263"/>
        </pc:sldMkLst>
      </pc:sldChg>
      <pc:sldChg chg="addSp delSp modSp new">
        <pc:chgData name="Georgina Garro Cervantes" userId="S::ggarrocervantes@ina.ac.cr::d140dfd0-87e4-4119-9a99-ce4799bc2992" providerId="AD" clId="Web-{F56731F7-6793-F9C7-96BA-B2CCFEECC4A1}" dt="2022-08-23T21:37:02.706" v="124"/>
        <pc:sldMkLst>
          <pc:docMk/>
          <pc:sldMk cId="3852848725" sldId="263"/>
        </pc:sldMkLst>
        <pc:spChg chg="del">
          <ac:chgData name="Georgina Garro Cervantes" userId="S::ggarrocervantes@ina.ac.cr::d140dfd0-87e4-4119-9a99-ce4799bc2992" providerId="AD" clId="Web-{F56731F7-6793-F9C7-96BA-B2CCFEECC4A1}" dt="2022-08-23T21:37:02.706" v="124"/>
          <ac:spMkLst>
            <pc:docMk/>
            <pc:sldMk cId="3852848725" sldId="263"/>
            <ac:spMk id="3" creationId="{C9C2D608-26E8-D35E-3150-51C6687051FD}"/>
          </ac:spMkLst>
        </pc:spChg>
        <pc:picChg chg="add mod ord">
          <ac:chgData name="Georgina Garro Cervantes" userId="S::ggarrocervantes@ina.ac.cr::d140dfd0-87e4-4119-9a99-ce4799bc2992" providerId="AD" clId="Web-{F56731F7-6793-F9C7-96BA-B2CCFEECC4A1}" dt="2022-08-23T21:37:02.706" v="124"/>
          <ac:picMkLst>
            <pc:docMk/>
            <pc:sldMk cId="3852848725" sldId="263"/>
            <ac:picMk id="4" creationId="{D0440455-E3E4-96FB-AAF9-66717804947F}"/>
          </ac:picMkLst>
        </pc:picChg>
      </pc:sldChg>
      <pc:sldChg chg="modSp new">
        <pc:chgData name="Georgina Garro Cervantes" userId="S::ggarrocervantes@ina.ac.cr::d140dfd0-87e4-4119-9a99-ce4799bc2992" providerId="AD" clId="Web-{F56731F7-6793-F9C7-96BA-B2CCFEECC4A1}" dt="2022-08-23T21:39:54.710" v="144" actId="20577"/>
        <pc:sldMkLst>
          <pc:docMk/>
          <pc:sldMk cId="407373019" sldId="264"/>
        </pc:sldMkLst>
        <pc:spChg chg="mod">
          <ac:chgData name="Georgina Garro Cervantes" userId="S::ggarrocervantes@ina.ac.cr::d140dfd0-87e4-4119-9a99-ce4799bc2992" providerId="AD" clId="Web-{F56731F7-6793-F9C7-96BA-B2CCFEECC4A1}" dt="2022-08-23T21:38:24.176" v="142" actId="20577"/>
          <ac:spMkLst>
            <pc:docMk/>
            <pc:sldMk cId="407373019" sldId="264"/>
            <ac:spMk id="2" creationId="{39053080-FDD9-2296-6BDE-A467B40C3835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1:39:54.710" v="144" actId="20577"/>
          <ac:spMkLst>
            <pc:docMk/>
            <pc:sldMk cId="407373019" sldId="264"/>
            <ac:spMk id="3" creationId="{84659AFB-327E-DD7B-E088-D8CB5807BBD4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54.105" v="57"/>
        <pc:sldMkLst>
          <pc:docMk/>
          <pc:sldMk cId="2635910281" sldId="264"/>
        </pc:sldMkLst>
      </pc:sldChg>
      <pc:sldChg chg="addSp delSp modSp new">
        <pc:chgData name="Georgina Garro Cervantes" userId="S::ggarrocervantes@ina.ac.cr::d140dfd0-87e4-4119-9a99-ce4799bc2992" providerId="AD" clId="Web-{F56731F7-6793-F9C7-96BA-B2CCFEECC4A1}" dt="2022-08-23T21:40:00.632" v="146"/>
        <pc:sldMkLst>
          <pc:docMk/>
          <pc:sldMk cId="3114854878" sldId="265"/>
        </pc:sldMkLst>
        <pc:spChg chg="del">
          <ac:chgData name="Georgina Garro Cervantes" userId="S::ggarrocervantes@ina.ac.cr::d140dfd0-87e4-4119-9a99-ce4799bc2992" providerId="AD" clId="Web-{F56731F7-6793-F9C7-96BA-B2CCFEECC4A1}" dt="2022-08-23T21:40:00.632" v="146"/>
          <ac:spMkLst>
            <pc:docMk/>
            <pc:sldMk cId="3114854878" sldId="265"/>
            <ac:spMk id="3" creationId="{B27558CA-E93A-3B91-F9E7-9889DA1DD08C}"/>
          </ac:spMkLst>
        </pc:spChg>
        <pc:picChg chg="add mod ord">
          <ac:chgData name="Georgina Garro Cervantes" userId="S::ggarrocervantes@ina.ac.cr::d140dfd0-87e4-4119-9a99-ce4799bc2992" providerId="AD" clId="Web-{F56731F7-6793-F9C7-96BA-B2CCFEECC4A1}" dt="2022-08-23T21:40:00.632" v="146"/>
          <ac:picMkLst>
            <pc:docMk/>
            <pc:sldMk cId="3114854878" sldId="265"/>
            <ac:picMk id="4" creationId="{A6829065-34A6-4C72-7329-CA83969A7CC3}"/>
          </ac:picMkLst>
        </pc:picChg>
      </pc:sldChg>
      <pc:sldChg chg="del">
        <pc:chgData name="Georgina Garro Cervantes" userId="S::ggarrocervantes@ina.ac.cr::d140dfd0-87e4-4119-9a99-ce4799bc2992" providerId="AD" clId="Web-{F56731F7-6793-F9C7-96BA-B2CCFEECC4A1}" dt="2022-08-23T21:18:54.105" v="56"/>
        <pc:sldMkLst>
          <pc:docMk/>
          <pc:sldMk cId="3275077251" sldId="265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40:33.976" v="149" actId="20577"/>
        <pc:sldMkLst>
          <pc:docMk/>
          <pc:sldMk cId="1939049072" sldId="266"/>
        </pc:sldMkLst>
        <pc:spChg chg="mod">
          <ac:chgData name="Georgina Garro Cervantes" userId="S::ggarrocervantes@ina.ac.cr::d140dfd0-87e4-4119-9a99-ce4799bc2992" providerId="AD" clId="Web-{F56731F7-6793-F9C7-96BA-B2CCFEECC4A1}" dt="2022-08-23T21:40:33.976" v="149" actId="20577"/>
          <ac:spMkLst>
            <pc:docMk/>
            <pc:sldMk cId="1939049072" sldId="266"/>
            <ac:spMk id="3" creationId="{95493149-1099-0D5D-6E76-F708F52C6780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54.105" v="55"/>
        <pc:sldMkLst>
          <pc:docMk/>
          <pc:sldMk cId="2462410070" sldId="266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41:49.072" v="152" actId="20577"/>
        <pc:sldMkLst>
          <pc:docMk/>
          <pc:sldMk cId="4195846176" sldId="267"/>
        </pc:sldMkLst>
        <pc:spChg chg="mod">
          <ac:chgData name="Georgina Garro Cervantes" userId="S::ggarrocervantes@ina.ac.cr::d140dfd0-87e4-4119-9a99-ce4799bc2992" providerId="AD" clId="Web-{F56731F7-6793-F9C7-96BA-B2CCFEECC4A1}" dt="2022-08-23T21:41:49.072" v="152" actId="20577"/>
          <ac:spMkLst>
            <pc:docMk/>
            <pc:sldMk cId="4195846176" sldId="267"/>
            <ac:spMk id="3" creationId="{1018C50B-0DB5-5A68-653C-F3F1DCF1DF74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48.573" v="53"/>
        <pc:sldMkLst>
          <pc:docMk/>
          <pc:sldMk cId="4289764311" sldId="267"/>
        </pc:sldMkLst>
      </pc:sldChg>
      <pc:sldChg chg="del">
        <pc:chgData name="Georgina Garro Cervantes" userId="S::ggarrocervantes@ina.ac.cr::d140dfd0-87e4-4119-9a99-ce4799bc2992" providerId="AD" clId="Web-{F56731F7-6793-F9C7-96BA-B2CCFEECC4A1}" dt="2022-08-23T21:18:48.573" v="52"/>
        <pc:sldMkLst>
          <pc:docMk/>
          <pc:sldMk cId="1834822108" sldId="268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43:09.308" v="155" actId="20577"/>
        <pc:sldMkLst>
          <pc:docMk/>
          <pc:sldMk cId="2974823487" sldId="268"/>
        </pc:sldMkLst>
        <pc:spChg chg="mod">
          <ac:chgData name="Georgina Garro Cervantes" userId="S::ggarrocervantes@ina.ac.cr::d140dfd0-87e4-4119-9a99-ce4799bc2992" providerId="AD" clId="Web-{F56731F7-6793-F9C7-96BA-B2CCFEECC4A1}" dt="2022-08-23T21:43:09.308" v="155" actId="20577"/>
          <ac:spMkLst>
            <pc:docMk/>
            <pc:sldMk cId="2974823487" sldId="268"/>
            <ac:spMk id="3" creationId="{764E1F39-F327-6B5F-7577-B7988332B6E1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1:43:36.058" v="158" actId="20577"/>
        <pc:sldMkLst>
          <pc:docMk/>
          <pc:sldMk cId="1737282873" sldId="269"/>
        </pc:sldMkLst>
        <pc:spChg chg="mod">
          <ac:chgData name="Georgina Garro Cervantes" userId="S::ggarrocervantes@ina.ac.cr::d140dfd0-87e4-4119-9a99-ce4799bc2992" providerId="AD" clId="Web-{F56731F7-6793-F9C7-96BA-B2CCFEECC4A1}" dt="2022-08-23T21:43:36.058" v="158" actId="20577"/>
          <ac:spMkLst>
            <pc:docMk/>
            <pc:sldMk cId="1737282873" sldId="269"/>
            <ac:spMk id="3" creationId="{3C65AD86-5EB8-AE97-7CEE-F73054722A84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48.573" v="51"/>
        <pc:sldMkLst>
          <pc:docMk/>
          <pc:sldMk cId="3427687123" sldId="269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44:04.184" v="161" actId="20577"/>
        <pc:sldMkLst>
          <pc:docMk/>
          <pc:sldMk cId="1945421192" sldId="270"/>
        </pc:sldMkLst>
        <pc:spChg chg="mod">
          <ac:chgData name="Georgina Garro Cervantes" userId="S::ggarrocervantes@ina.ac.cr::d140dfd0-87e4-4119-9a99-ce4799bc2992" providerId="AD" clId="Web-{F56731F7-6793-F9C7-96BA-B2CCFEECC4A1}" dt="2022-08-23T21:44:04.184" v="161" actId="20577"/>
          <ac:spMkLst>
            <pc:docMk/>
            <pc:sldMk cId="1945421192" sldId="270"/>
            <ac:spMk id="3" creationId="{69CBCF44-C03F-16C8-92ED-FAB980887678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48.573" v="50"/>
        <pc:sldMkLst>
          <pc:docMk/>
          <pc:sldMk cId="3196281166" sldId="270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45:55.655" v="177" actId="20577"/>
        <pc:sldMkLst>
          <pc:docMk/>
          <pc:sldMk cId="106759134" sldId="271"/>
        </pc:sldMkLst>
        <pc:spChg chg="mod">
          <ac:chgData name="Georgina Garro Cervantes" userId="S::ggarrocervantes@ina.ac.cr::d140dfd0-87e4-4119-9a99-ce4799bc2992" providerId="AD" clId="Web-{F56731F7-6793-F9C7-96BA-B2CCFEECC4A1}" dt="2022-08-23T21:45:23.014" v="174" actId="20577"/>
          <ac:spMkLst>
            <pc:docMk/>
            <pc:sldMk cId="106759134" sldId="271"/>
            <ac:spMk id="2" creationId="{7877BF4B-DB63-0B6C-E549-5147DBDCAE7E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1:45:55.655" v="177" actId="20577"/>
          <ac:spMkLst>
            <pc:docMk/>
            <pc:sldMk cId="106759134" sldId="271"/>
            <ac:spMk id="3" creationId="{93A6D032-1001-686F-DF38-FFA1FB853A46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48.573" v="49"/>
        <pc:sldMkLst>
          <pc:docMk/>
          <pc:sldMk cId="3188412148" sldId="271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46:30.624" v="182" actId="20577"/>
        <pc:sldMkLst>
          <pc:docMk/>
          <pc:sldMk cId="887361740" sldId="272"/>
        </pc:sldMkLst>
        <pc:spChg chg="mod">
          <ac:chgData name="Georgina Garro Cervantes" userId="S::ggarrocervantes@ina.ac.cr::d140dfd0-87e4-4119-9a99-ce4799bc2992" providerId="AD" clId="Web-{F56731F7-6793-F9C7-96BA-B2CCFEECC4A1}" dt="2022-08-23T21:46:30.624" v="182" actId="20577"/>
          <ac:spMkLst>
            <pc:docMk/>
            <pc:sldMk cId="887361740" sldId="272"/>
            <ac:spMk id="2" creationId="{CF466DAF-EBB9-3258-7988-8824C4E1DD96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1:46:29.437" v="181" actId="20577"/>
          <ac:spMkLst>
            <pc:docMk/>
            <pc:sldMk cId="887361740" sldId="272"/>
            <ac:spMk id="3" creationId="{6DB1EC5B-4849-51E3-F36D-74CACFC4DAAE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30.088" v="38"/>
        <pc:sldMkLst>
          <pc:docMk/>
          <pc:sldMk cId="3400482248" sldId="272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1:47:17.610" v="185" actId="20577"/>
        <pc:sldMkLst>
          <pc:docMk/>
          <pc:sldMk cId="2147417721" sldId="273"/>
        </pc:sldMkLst>
        <pc:spChg chg="mod">
          <ac:chgData name="Georgina Garro Cervantes" userId="S::ggarrocervantes@ina.ac.cr::d140dfd0-87e4-4119-9a99-ce4799bc2992" providerId="AD" clId="Web-{F56731F7-6793-F9C7-96BA-B2CCFEECC4A1}" dt="2022-08-23T21:47:17.610" v="185" actId="20577"/>
          <ac:spMkLst>
            <pc:docMk/>
            <pc:sldMk cId="2147417721" sldId="273"/>
            <ac:spMk id="3" creationId="{C6A79901-E06C-0745-443A-833EABD855FA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14:51.021" v="188" actId="20577"/>
        <pc:sldMkLst>
          <pc:docMk/>
          <pc:sldMk cId="931946983" sldId="274"/>
        </pc:sldMkLst>
        <pc:spChg chg="mod">
          <ac:chgData name="Georgina Garro Cervantes" userId="S::ggarrocervantes@ina.ac.cr::d140dfd0-87e4-4119-9a99-ce4799bc2992" providerId="AD" clId="Web-{F56731F7-6793-F9C7-96BA-B2CCFEECC4A1}" dt="2022-08-23T22:14:51.021" v="188" actId="20577"/>
          <ac:spMkLst>
            <pc:docMk/>
            <pc:sldMk cId="931946983" sldId="274"/>
            <ac:spMk id="3" creationId="{521DF300-3C61-EF06-F34E-B8433C6F29A0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30.088" v="37"/>
        <pc:sldMkLst>
          <pc:docMk/>
          <pc:sldMk cId="2841176886" sldId="274"/>
        </pc:sldMkLst>
      </pc:sldChg>
      <pc:sldChg chg="del">
        <pc:chgData name="Georgina Garro Cervantes" userId="S::ggarrocervantes@ina.ac.cr::d140dfd0-87e4-4119-9a99-ce4799bc2992" providerId="AD" clId="Web-{F56731F7-6793-F9C7-96BA-B2CCFEECC4A1}" dt="2022-08-23T21:18:30.088" v="36"/>
        <pc:sldMkLst>
          <pc:docMk/>
          <pc:sldMk cId="1838076157" sldId="275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15:56.804" v="191" actId="20577"/>
        <pc:sldMkLst>
          <pc:docMk/>
          <pc:sldMk cId="3522681500" sldId="275"/>
        </pc:sldMkLst>
        <pc:spChg chg="mod">
          <ac:chgData name="Georgina Garro Cervantes" userId="S::ggarrocervantes@ina.ac.cr::d140dfd0-87e4-4119-9a99-ce4799bc2992" providerId="AD" clId="Web-{F56731F7-6793-F9C7-96BA-B2CCFEECC4A1}" dt="2022-08-23T22:15:56.804" v="191" actId="20577"/>
          <ac:spMkLst>
            <pc:docMk/>
            <pc:sldMk cId="3522681500" sldId="275"/>
            <ac:spMk id="3" creationId="{7920E556-D710-FB6A-6E46-F224079F9113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18:43.482" v="194" actId="20577"/>
        <pc:sldMkLst>
          <pc:docMk/>
          <pc:sldMk cId="2090284731" sldId="276"/>
        </pc:sldMkLst>
        <pc:spChg chg="mod">
          <ac:chgData name="Georgina Garro Cervantes" userId="S::ggarrocervantes@ina.ac.cr::d140dfd0-87e4-4119-9a99-ce4799bc2992" providerId="AD" clId="Web-{F56731F7-6793-F9C7-96BA-B2CCFEECC4A1}" dt="2022-08-23T22:18:43.482" v="194" actId="20577"/>
          <ac:spMkLst>
            <pc:docMk/>
            <pc:sldMk cId="2090284731" sldId="276"/>
            <ac:spMk id="3" creationId="{F62B93A0-C7BD-BA18-E0FB-62BD5A44CF7B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19:15.826" v="197" actId="20577"/>
        <pc:sldMkLst>
          <pc:docMk/>
          <pc:sldMk cId="1077738212" sldId="277"/>
        </pc:sldMkLst>
        <pc:spChg chg="mod">
          <ac:chgData name="Georgina Garro Cervantes" userId="S::ggarrocervantes@ina.ac.cr::d140dfd0-87e4-4119-9a99-ce4799bc2992" providerId="AD" clId="Web-{F56731F7-6793-F9C7-96BA-B2CCFEECC4A1}" dt="2022-08-23T22:19:15.826" v="197" actId="20577"/>
          <ac:spMkLst>
            <pc:docMk/>
            <pc:sldMk cId="1077738212" sldId="277"/>
            <ac:spMk id="3" creationId="{94623A0B-E025-4CF4-EABD-77C40C854508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19:22.499" v="200" actId="20577"/>
        <pc:sldMkLst>
          <pc:docMk/>
          <pc:sldMk cId="2712137424" sldId="278"/>
        </pc:sldMkLst>
        <pc:spChg chg="mod">
          <ac:chgData name="Georgina Garro Cervantes" userId="S::ggarrocervantes@ina.ac.cr::d140dfd0-87e4-4119-9a99-ce4799bc2992" providerId="AD" clId="Web-{F56731F7-6793-F9C7-96BA-B2CCFEECC4A1}" dt="2022-08-23T22:19:22.499" v="200" actId="20577"/>
          <ac:spMkLst>
            <pc:docMk/>
            <pc:sldMk cId="2712137424" sldId="278"/>
            <ac:spMk id="3" creationId="{9EA085D4-284F-4852-8567-1ACB52741C55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19:49.031" v="205" actId="20577"/>
        <pc:sldMkLst>
          <pc:docMk/>
          <pc:sldMk cId="2604229587" sldId="279"/>
        </pc:sldMkLst>
        <pc:spChg chg="mod">
          <ac:chgData name="Georgina Garro Cervantes" userId="S::ggarrocervantes@ina.ac.cr::d140dfd0-87e4-4119-9a99-ce4799bc2992" providerId="AD" clId="Web-{F56731F7-6793-F9C7-96BA-B2CCFEECC4A1}" dt="2022-08-23T22:19:49.031" v="205" actId="20577"/>
          <ac:spMkLst>
            <pc:docMk/>
            <pc:sldMk cId="2604229587" sldId="279"/>
            <ac:spMk id="2" creationId="{0F78560B-16F1-0C91-69B8-8A1C45E9D8A0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19:46.281" v="203" actId="20577"/>
          <ac:spMkLst>
            <pc:docMk/>
            <pc:sldMk cId="2604229587" sldId="279"/>
            <ac:spMk id="3" creationId="{D2DB7B37-6FA2-39EC-7686-3367FC82C270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30.088" v="35"/>
        <pc:sldMkLst>
          <pc:docMk/>
          <pc:sldMk cId="3055272280" sldId="280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22:16.192" v="218" actId="20577"/>
        <pc:sldMkLst>
          <pc:docMk/>
          <pc:sldMk cId="3366568233" sldId="280"/>
        </pc:sldMkLst>
        <pc:spChg chg="mod">
          <ac:chgData name="Georgina Garro Cervantes" userId="S::ggarrocervantes@ina.ac.cr::d140dfd0-87e4-4119-9a99-ce4799bc2992" providerId="AD" clId="Web-{F56731F7-6793-F9C7-96BA-B2CCFEECC4A1}" dt="2022-08-23T22:22:16.192" v="218" actId="20577"/>
          <ac:spMkLst>
            <pc:docMk/>
            <pc:sldMk cId="3366568233" sldId="280"/>
            <ac:spMk id="2" creationId="{0AE1E842-E024-9405-D827-757C558736F0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22:11.988" v="208" actId="20577"/>
          <ac:spMkLst>
            <pc:docMk/>
            <pc:sldMk cId="3366568233" sldId="280"/>
            <ac:spMk id="3" creationId="{55899ACA-9891-ADDB-78E9-ECD6F9242DFD}"/>
          </ac:spMkLst>
        </pc:spChg>
      </pc:sldChg>
      <pc:sldChg chg="del">
        <pc:chgData name="Georgina Garro Cervantes" userId="S::ggarrocervantes@ina.ac.cr::d140dfd0-87e4-4119-9a99-ce4799bc2992" providerId="AD" clId="Web-{F56731F7-6793-F9C7-96BA-B2CCFEECC4A1}" dt="2022-08-23T21:18:54.105" v="54"/>
        <pc:sldMkLst>
          <pc:docMk/>
          <pc:sldMk cId="894709871" sldId="281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23:07.193" v="221" actId="20577"/>
        <pc:sldMkLst>
          <pc:docMk/>
          <pc:sldMk cId="2530047167" sldId="281"/>
        </pc:sldMkLst>
        <pc:spChg chg="mod">
          <ac:chgData name="Georgina Garro Cervantes" userId="S::ggarrocervantes@ina.ac.cr::d140dfd0-87e4-4119-9a99-ce4799bc2992" providerId="AD" clId="Web-{F56731F7-6793-F9C7-96BA-B2CCFEECC4A1}" dt="2022-08-23T22:23:07.193" v="221" actId="20577"/>
          <ac:spMkLst>
            <pc:docMk/>
            <pc:sldMk cId="2530047167" sldId="281"/>
            <ac:spMk id="3" creationId="{22B807A6-ADA3-DB75-6665-D4394F44E65B}"/>
          </ac:spMkLst>
        </pc:spChg>
      </pc:sldChg>
      <pc:sldChg chg="add del replId">
        <pc:chgData name="Georgina Garro Cervantes" userId="S::ggarrocervantes@ina.ac.cr::d140dfd0-87e4-4119-9a99-ce4799bc2992" providerId="AD" clId="Web-{F56731F7-6793-F9C7-96BA-B2CCFEECC4A1}" dt="2022-08-23T21:18:41.245" v="44"/>
        <pc:sldMkLst>
          <pc:docMk/>
          <pc:sldMk cId="452792199" sldId="282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24:23.665" v="224" actId="20577"/>
        <pc:sldMkLst>
          <pc:docMk/>
          <pc:sldMk cId="3302346625" sldId="282"/>
        </pc:sldMkLst>
        <pc:spChg chg="mod">
          <ac:chgData name="Georgina Garro Cervantes" userId="S::ggarrocervantes@ina.ac.cr::d140dfd0-87e4-4119-9a99-ce4799bc2992" providerId="AD" clId="Web-{F56731F7-6793-F9C7-96BA-B2CCFEECC4A1}" dt="2022-08-23T22:24:23.665" v="224" actId="20577"/>
          <ac:spMkLst>
            <pc:docMk/>
            <pc:sldMk cId="3302346625" sldId="282"/>
            <ac:spMk id="3" creationId="{212960A5-8D74-B16B-4255-BE5641723F1C}"/>
          </ac:spMkLst>
        </pc:spChg>
      </pc:sldChg>
      <pc:sldChg chg="add del replId">
        <pc:chgData name="Georgina Garro Cervantes" userId="S::ggarrocervantes@ina.ac.cr::d140dfd0-87e4-4119-9a99-ce4799bc2992" providerId="AD" clId="Web-{F56731F7-6793-F9C7-96BA-B2CCFEECC4A1}" dt="2022-08-23T21:18:41.245" v="45"/>
        <pc:sldMkLst>
          <pc:docMk/>
          <pc:sldMk cId="826274660" sldId="283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25:42.480" v="234" actId="20577"/>
        <pc:sldMkLst>
          <pc:docMk/>
          <pc:sldMk cId="2438892609" sldId="283"/>
        </pc:sldMkLst>
        <pc:spChg chg="mod">
          <ac:chgData name="Georgina Garro Cervantes" userId="S::ggarrocervantes@ina.ac.cr::d140dfd0-87e4-4119-9a99-ce4799bc2992" providerId="AD" clId="Web-{F56731F7-6793-F9C7-96BA-B2CCFEECC4A1}" dt="2022-08-23T22:25:14.135" v="232" actId="20577"/>
          <ac:spMkLst>
            <pc:docMk/>
            <pc:sldMk cId="2438892609" sldId="283"/>
            <ac:spMk id="2" creationId="{2474CFB6-74FD-A49E-CC41-5BA13AC193A7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25:42.480" v="234" actId="20577"/>
          <ac:spMkLst>
            <pc:docMk/>
            <pc:sldMk cId="2438892609" sldId="283"/>
            <ac:spMk id="3" creationId="{02A019FD-3EAA-591C-112D-C6B12E11197A}"/>
          </ac:spMkLst>
        </pc:spChg>
      </pc:sldChg>
      <pc:sldChg chg="add del replId">
        <pc:chgData name="Georgina Garro Cervantes" userId="S::ggarrocervantes@ina.ac.cr::d140dfd0-87e4-4119-9a99-ce4799bc2992" providerId="AD" clId="Web-{F56731F7-6793-F9C7-96BA-B2CCFEECC4A1}" dt="2022-08-23T21:18:41.245" v="46"/>
        <pc:sldMkLst>
          <pc:docMk/>
          <pc:sldMk cId="3132141483" sldId="284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26:38.560" v="239" actId="20577"/>
        <pc:sldMkLst>
          <pc:docMk/>
          <pc:sldMk cId="3616383490" sldId="284"/>
        </pc:sldMkLst>
        <pc:spChg chg="mod">
          <ac:chgData name="Georgina Garro Cervantes" userId="S::ggarrocervantes@ina.ac.cr::d140dfd0-87e4-4119-9a99-ce4799bc2992" providerId="AD" clId="Web-{F56731F7-6793-F9C7-96BA-B2CCFEECC4A1}" dt="2022-08-23T22:26:20.762" v="237" actId="20577"/>
          <ac:spMkLst>
            <pc:docMk/>
            <pc:sldMk cId="3616383490" sldId="284"/>
            <ac:spMk id="2" creationId="{23DD3F3B-7085-1CCE-9249-0272E477314A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26:38.560" v="239" actId="20577"/>
          <ac:spMkLst>
            <pc:docMk/>
            <pc:sldMk cId="3616383490" sldId="284"/>
            <ac:spMk id="3" creationId="{AF7C6853-6D07-DE33-7689-F324CC29AB62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26:54.513" v="242" actId="20577"/>
        <pc:sldMkLst>
          <pc:docMk/>
          <pc:sldMk cId="919982390" sldId="285"/>
        </pc:sldMkLst>
        <pc:spChg chg="mod">
          <ac:chgData name="Georgina Garro Cervantes" userId="S::ggarrocervantes@ina.ac.cr::d140dfd0-87e4-4119-9a99-ce4799bc2992" providerId="AD" clId="Web-{F56731F7-6793-F9C7-96BA-B2CCFEECC4A1}" dt="2022-08-23T22:26:54.513" v="242" actId="20577"/>
          <ac:spMkLst>
            <pc:docMk/>
            <pc:sldMk cId="919982390" sldId="285"/>
            <ac:spMk id="3" creationId="{9ACEA6DF-232F-7B10-6389-D85CCECD2316}"/>
          </ac:spMkLst>
        </pc:spChg>
      </pc:sldChg>
      <pc:sldChg chg="add del replId">
        <pc:chgData name="Georgina Garro Cervantes" userId="S::ggarrocervantes@ina.ac.cr::d140dfd0-87e4-4119-9a99-ce4799bc2992" providerId="AD" clId="Web-{F56731F7-6793-F9C7-96BA-B2CCFEECC4A1}" dt="2022-08-23T21:18:41.245" v="47"/>
        <pc:sldMkLst>
          <pc:docMk/>
          <pc:sldMk cId="3771261970" sldId="285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27:53.203" v="245" actId="20577"/>
        <pc:sldMkLst>
          <pc:docMk/>
          <pc:sldMk cId="996760867" sldId="286"/>
        </pc:sldMkLst>
        <pc:spChg chg="mod">
          <ac:chgData name="Georgina Garro Cervantes" userId="S::ggarrocervantes@ina.ac.cr::d140dfd0-87e4-4119-9a99-ce4799bc2992" providerId="AD" clId="Web-{F56731F7-6793-F9C7-96BA-B2CCFEECC4A1}" dt="2022-08-23T22:27:53.203" v="245" actId="20577"/>
          <ac:spMkLst>
            <pc:docMk/>
            <pc:sldMk cId="996760867" sldId="286"/>
            <ac:spMk id="3" creationId="{F097098C-AA1C-5490-9687-22C4E15DA147}"/>
          </ac:spMkLst>
        </pc:spChg>
      </pc:sldChg>
      <pc:sldChg chg="add del replId">
        <pc:chgData name="Georgina Garro Cervantes" userId="S::ggarrocervantes@ina.ac.cr::d140dfd0-87e4-4119-9a99-ce4799bc2992" providerId="AD" clId="Web-{F56731F7-6793-F9C7-96BA-B2CCFEECC4A1}" dt="2022-08-23T21:18:41.245" v="48"/>
        <pc:sldMkLst>
          <pc:docMk/>
          <pc:sldMk cId="2099165719" sldId="286"/>
        </pc:sldMkLst>
      </pc:sldChg>
      <pc:sldChg chg="modSp new">
        <pc:chgData name="Georgina Garro Cervantes" userId="S::ggarrocervantes@ina.ac.cr::d140dfd0-87e4-4119-9a99-ce4799bc2992" providerId="AD" clId="Web-{F56731F7-6793-F9C7-96BA-B2CCFEECC4A1}" dt="2022-08-23T22:28:42.251" v="266" actId="20577"/>
        <pc:sldMkLst>
          <pc:docMk/>
          <pc:sldMk cId="2268387116" sldId="287"/>
        </pc:sldMkLst>
        <pc:spChg chg="mod">
          <ac:chgData name="Georgina Garro Cervantes" userId="S::ggarrocervantes@ina.ac.cr::d140dfd0-87e4-4119-9a99-ce4799bc2992" providerId="AD" clId="Web-{F56731F7-6793-F9C7-96BA-B2CCFEECC4A1}" dt="2022-08-23T22:28:07.609" v="263" actId="20577"/>
          <ac:spMkLst>
            <pc:docMk/>
            <pc:sldMk cId="2268387116" sldId="287"/>
            <ac:spMk id="2" creationId="{AB04CC24-5738-2805-A56A-D0431EBF33B6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28:42.251" v="266" actId="20577"/>
          <ac:spMkLst>
            <pc:docMk/>
            <pc:sldMk cId="2268387116" sldId="287"/>
            <ac:spMk id="3" creationId="{E013E717-BA3D-FEE4-4C90-AD106252B894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28:53.330" v="281" actId="20577"/>
        <pc:sldMkLst>
          <pc:docMk/>
          <pc:sldMk cId="3580071803" sldId="288"/>
        </pc:sldMkLst>
        <pc:spChg chg="mod">
          <ac:chgData name="Georgina Garro Cervantes" userId="S::ggarrocervantes@ina.ac.cr::d140dfd0-87e4-4119-9a99-ce4799bc2992" providerId="AD" clId="Web-{F56731F7-6793-F9C7-96BA-B2CCFEECC4A1}" dt="2022-08-23T22:28:53.330" v="281" actId="20577"/>
          <ac:spMkLst>
            <pc:docMk/>
            <pc:sldMk cId="3580071803" sldId="288"/>
            <ac:spMk id="2" creationId="{E1522ED4-2DE8-4A90-01D5-37797B50837F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28:48.954" v="269" actId="20577"/>
          <ac:spMkLst>
            <pc:docMk/>
            <pc:sldMk cId="3580071803" sldId="288"/>
            <ac:spMk id="3" creationId="{DE7ACC0B-A108-7ED2-0EE6-91887144B3B8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29:26.096" v="292" actId="20577"/>
        <pc:sldMkLst>
          <pc:docMk/>
          <pc:sldMk cId="2664663204" sldId="289"/>
        </pc:sldMkLst>
        <pc:spChg chg="mod">
          <ac:chgData name="Georgina Garro Cervantes" userId="S::ggarrocervantes@ina.ac.cr::d140dfd0-87e4-4119-9a99-ce4799bc2992" providerId="AD" clId="Web-{F56731F7-6793-F9C7-96BA-B2CCFEECC4A1}" dt="2022-08-23T22:29:26.096" v="292" actId="20577"/>
          <ac:spMkLst>
            <pc:docMk/>
            <pc:sldMk cId="2664663204" sldId="289"/>
            <ac:spMk id="2" creationId="{827DF3B2-A1D0-E79F-548B-182DDA433200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29:20.315" v="284" actId="20577"/>
          <ac:spMkLst>
            <pc:docMk/>
            <pc:sldMk cId="2664663204" sldId="289"/>
            <ac:spMk id="3" creationId="{B8E86FF6-7D3A-FB7C-B78D-BFA629DCE3FB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29:59.691" v="310" actId="20577"/>
        <pc:sldMkLst>
          <pc:docMk/>
          <pc:sldMk cId="4228234302" sldId="290"/>
        </pc:sldMkLst>
        <pc:spChg chg="mod">
          <ac:chgData name="Georgina Garro Cervantes" userId="S::ggarrocervantes@ina.ac.cr::d140dfd0-87e4-4119-9a99-ce4799bc2992" providerId="AD" clId="Web-{F56731F7-6793-F9C7-96BA-B2CCFEECC4A1}" dt="2022-08-23T22:29:59.691" v="310" actId="20577"/>
          <ac:spMkLst>
            <pc:docMk/>
            <pc:sldMk cId="4228234302" sldId="290"/>
            <ac:spMk id="2" creationId="{87596498-CDC2-C082-B8C4-88FA33583A9C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29:53.019" v="301" actId="20577"/>
          <ac:spMkLst>
            <pc:docMk/>
            <pc:sldMk cId="4228234302" sldId="290"/>
            <ac:spMk id="3" creationId="{3B132541-A7AE-FFB2-D991-8D25FE77C891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30:22.848" v="322" actId="20577"/>
        <pc:sldMkLst>
          <pc:docMk/>
          <pc:sldMk cId="2288528052" sldId="291"/>
        </pc:sldMkLst>
        <pc:spChg chg="mod">
          <ac:chgData name="Georgina Garro Cervantes" userId="S::ggarrocervantes@ina.ac.cr::d140dfd0-87e4-4119-9a99-ce4799bc2992" providerId="AD" clId="Web-{F56731F7-6793-F9C7-96BA-B2CCFEECC4A1}" dt="2022-08-23T22:30:22.848" v="322" actId="20577"/>
          <ac:spMkLst>
            <pc:docMk/>
            <pc:sldMk cId="2288528052" sldId="291"/>
            <ac:spMk id="2" creationId="{06271740-2D51-1FEA-DF4F-3D91C83E683F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30:18.629" v="313" actId="20577"/>
          <ac:spMkLst>
            <pc:docMk/>
            <pc:sldMk cId="2288528052" sldId="291"/>
            <ac:spMk id="3" creationId="{CC5EE321-1733-FC52-066B-3C7D2BD07AF5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31:30.647" v="328" actId="20577"/>
        <pc:sldMkLst>
          <pc:docMk/>
          <pc:sldMk cId="1918734937" sldId="292"/>
        </pc:sldMkLst>
        <pc:spChg chg="mod">
          <ac:chgData name="Georgina Garro Cervantes" userId="S::ggarrocervantes@ina.ac.cr::d140dfd0-87e4-4119-9a99-ce4799bc2992" providerId="AD" clId="Web-{F56731F7-6793-F9C7-96BA-B2CCFEECC4A1}" dt="2022-08-23T22:31:02.131" v="325" actId="20577"/>
          <ac:spMkLst>
            <pc:docMk/>
            <pc:sldMk cId="1918734937" sldId="292"/>
            <ac:spMk id="2" creationId="{32CC6C19-EEF8-525A-27A0-74295B012ED7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31:30.647" v="328" actId="20577"/>
          <ac:spMkLst>
            <pc:docMk/>
            <pc:sldMk cId="1918734937" sldId="292"/>
            <ac:spMk id="3" creationId="{9BCE07AE-ADEE-5892-7D4D-82399C86D963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31:39.710" v="337" actId="20577"/>
        <pc:sldMkLst>
          <pc:docMk/>
          <pc:sldMk cId="3915751435" sldId="293"/>
        </pc:sldMkLst>
        <pc:spChg chg="mod">
          <ac:chgData name="Georgina Garro Cervantes" userId="S::ggarrocervantes@ina.ac.cr::d140dfd0-87e4-4119-9a99-ce4799bc2992" providerId="AD" clId="Web-{F56731F7-6793-F9C7-96BA-B2CCFEECC4A1}" dt="2022-08-23T22:31:39.710" v="337" actId="20577"/>
          <ac:spMkLst>
            <pc:docMk/>
            <pc:sldMk cId="3915751435" sldId="293"/>
            <ac:spMk id="2" creationId="{AD42E195-F8B1-CA5E-F2A5-329501B5349A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31:36.335" v="331" actId="20577"/>
          <ac:spMkLst>
            <pc:docMk/>
            <pc:sldMk cId="3915751435" sldId="293"/>
            <ac:spMk id="3" creationId="{5B13F1AF-127E-F4C4-34A4-CBFEC1290BE3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32:01.601" v="346" actId="20577"/>
        <pc:sldMkLst>
          <pc:docMk/>
          <pc:sldMk cId="922233081" sldId="294"/>
        </pc:sldMkLst>
        <pc:spChg chg="mod">
          <ac:chgData name="Georgina Garro Cervantes" userId="S::ggarrocervantes@ina.ac.cr::d140dfd0-87e4-4119-9a99-ce4799bc2992" providerId="AD" clId="Web-{F56731F7-6793-F9C7-96BA-B2CCFEECC4A1}" dt="2022-08-23T22:32:01.601" v="346" actId="20577"/>
          <ac:spMkLst>
            <pc:docMk/>
            <pc:sldMk cId="922233081" sldId="294"/>
            <ac:spMk id="2" creationId="{01700BBE-D50D-5D3F-3383-22E82EE4D36A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31:58.586" v="340" actId="20577"/>
          <ac:spMkLst>
            <pc:docMk/>
            <pc:sldMk cId="922233081" sldId="294"/>
            <ac:spMk id="3" creationId="{D1214DF9-1F33-3604-C17C-B2F3569DB00A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32:42.603" v="361" actId="20577"/>
        <pc:sldMkLst>
          <pc:docMk/>
          <pc:sldMk cId="677925863" sldId="295"/>
        </pc:sldMkLst>
        <pc:spChg chg="mod">
          <ac:chgData name="Georgina Garro Cervantes" userId="S::ggarrocervantes@ina.ac.cr::d140dfd0-87e4-4119-9a99-ce4799bc2992" providerId="AD" clId="Web-{F56731F7-6793-F9C7-96BA-B2CCFEECC4A1}" dt="2022-08-23T22:32:42.603" v="361" actId="20577"/>
          <ac:spMkLst>
            <pc:docMk/>
            <pc:sldMk cId="677925863" sldId="295"/>
            <ac:spMk id="2" creationId="{848577C5-B4AE-519D-6AF2-80BF7E1779A9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32:38.806" v="349" actId="20577"/>
          <ac:spMkLst>
            <pc:docMk/>
            <pc:sldMk cId="677925863" sldId="295"/>
            <ac:spMk id="3" creationId="{AEFB326F-0DE7-6BC3-4F3E-F9A832B88E04}"/>
          </ac:spMkLst>
        </pc:spChg>
      </pc:sldChg>
      <pc:sldChg chg="addSp delSp modSp new">
        <pc:chgData name="Georgina Garro Cervantes" userId="S::ggarrocervantes@ina.ac.cr::d140dfd0-87e4-4119-9a99-ce4799bc2992" providerId="AD" clId="Web-{F56731F7-6793-F9C7-96BA-B2CCFEECC4A1}" dt="2022-08-23T22:38:01.097" v="363"/>
        <pc:sldMkLst>
          <pc:docMk/>
          <pc:sldMk cId="3123921291" sldId="296"/>
        </pc:sldMkLst>
        <pc:spChg chg="del">
          <ac:chgData name="Georgina Garro Cervantes" userId="S::ggarrocervantes@ina.ac.cr::d140dfd0-87e4-4119-9a99-ce4799bc2992" providerId="AD" clId="Web-{F56731F7-6793-F9C7-96BA-B2CCFEECC4A1}" dt="2022-08-23T22:38:01.097" v="363"/>
          <ac:spMkLst>
            <pc:docMk/>
            <pc:sldMk cId="3123921291" sldId="296"/>
            <ac:spMk id="3" creationId="{AA319078-ABC3-B10D-1600-670A38C864BD}"/>
          </ac:spMkLst>
        </pc:spChg>
        <pc:picChg chg="add mod ord">
          <ac:chgData name="Georgina Garro Cervantes" userId="S::ggarrocervantes@ina.ac.cr::d140dfd0-87e4-4119-9a99-ce4799bc2992" providerId="AD" clId="Web-{F56731F7-6793-F9C7-96BA-B2CCFEECC4A1}" dt="2022-08-23T22:38:01.097" v="363"/>
          <ac:picMkLst>
            <pc:docMk/>
            <pc:sldMk cId="3123921291" sldId="296"/>
            <ac:picMk id="4" creationId="{4671F009-EB53-A748-FB25-A336315972ED}"/>
          </ac:picMkLst>
        </pc:picChg>
      </pc:sldChg>
      <pc:sldChg chg="modSp new">
        <pc:chgData name="Georgina Garro Cervantes" userId="S::ggarrocervantes@ina.ac.cr::d140dfd0-87e4-4119-9a99-ce4799bc2992" providerId="AD" clId="Web-{F56731F7-6793-F9C7-96BA-B2CCFEECC4A1}" dt="2022-08-23T22:38:30.395" v="372" actId="20577"/>
        <pc:sldMkLst>
          <pc:docMk/>
          <pc:sldMk cId="605506465" sldId="297"/>
        </pc:sldMkLst>
        <pc:spChg chg="mod">
          <ac:chgData name="Georgina Garro Cervantes" userId="S::ggarrocervantes@ina.ac.cr::d140dfd0-87e4-4119-9a99-ce4799bc2992" providerId="AD" clId="Web-{F56731F7-6793-F9C7-96BA-B2CCFEECC4A1}" dt="2022-08-23T22:38:30.395" v="372" actId="20577"/>
          <ac:spMkLst>
            <pc:docMk/>
            <pc:sldMk cId="605506465" sldId="297"/>
            <ac:spMk id="2" creationId="{F44CE228-39DE-13B3-E4AE-1912240AAABF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38:27.020" v="366" actId="20577"/>
          <ac:spMkLst>
            <pc:docMk/>
            <pc:sldMk cId="605506465" sldId="297"/>
            <ac:spMk id="3" creationId="{A5D5A809-EED3-967E-EB14-8D9A18CB2C35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38:55.318" v="388" actId="20577"/>
        <pc:sldMkLst>
          <pc:docMk/>
          <pc:sldMk cId="1389246721" sldId="298"/>
        </pc:sldMkLst>
        <pc:spChg chg="mod">
          <ac:chgData name="Georgina Garro Cervantes" userId="S::ggarrocervantes@ina.ac.cr::d140dfd0-87e4-4119-9a99-ce4799bc2992" providerId="AD" clId="Web-{F56731F7-6793-F9C7-96BA-B2CCFEECC4A1}" dt="2022-08-23T22:38:55.318" v="388" actId="20577"/>
          <ac:spMkLst>
            <pc:docMk/>
            <pc:sldMk cId="1389246721" sldId="298"/>
            <ac:spMk id="2" creationId="{832DCB3B-5C32-9DAA-6B89-C859CECF58A8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38:51.458" v="375" actId="20577"/>
          <ac:spMkLst>
            <pc:docMk/>
            <pc:sldMk cId="1389246721" sldId="298"/>
            <ac:spMk id="3" creationId="{0337390F-8EE3-2D84-70E2-56A28C0DEE98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40:11.539" v="393" actId="20577"/>
        <pc:sldMkLst>
          <pc:docMk/>
          <pc:sldMk cId="1542479705" sldId="299"/>
        </pc:sldMkLst>
        <pc:spChg chg="mod">
          <ac:chgData name="Georgina Garro Cervantes" userId="S::ggarrocervantes@ina.ac.cr::d140dfd0-87e4-4119-9a99-ce4799bc2992" providerId="AD" clId="Web-{F56731F7-6793-F9C7-96BA-B2CCFEECC4A1}" dt="2022-08-23T22:39:35.022" v="391" actId="20577"/>
          <ac:spMkLst>
            <pc:docMk/>
            <pc:sldMk cId="1542479705" sldId="299"/>
            <ac:spMk id="2" creationId="{0AD26665-088B-82AE-BD0F-81C1E88F2A97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40:11.539" v="393" actId="20577"/>
          <ac:spMkLst>
            <pc:docMk/>
            <pc:sldMk cId="1542479705" sldId="299"/>
            <ac:spMk id="3" creationId="{0D0B4AD0-E5EA-79BE-E3B8-BCDF448B0FFF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40:36.337" v="408" actId="20577"/>
        <pc:sldMkLst>
          <pc:docMk/>
          <pc:sldMk cId="3040231162" sldId="300"/>
        </pc:sldMkLst>
        <pc:spChg chg="mod">
          <ac:chgData name="Georgina Garro Cervantes" userId="S::ggarrocervantes@ina.ac.cr::d140dfd0-87e4-4119-9a99-ce4799bc2992" providerId="AD" clId="Web-{F56731F7-6793-F9C7-96BA-B2CCFEECC4A1}" dt="2022-08-23T22:40:36.337" v="408" actId="20577"/>
          <ac:spMkLst>
            <pc:docMk/>
            <pc:sldMk cId="3040231162" sldId="300"/>
            <ac:spMk id="2" creationId="{5697E65A-0170-324B-90EF-463BAF510AE0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40:17.617" v="396" actId="20577"/>
          <ac:spMkLst>
            <pc:docMk/>
            <pc:sldMk cId="3040231162" sldId="300"/>
            <ac:spMk id="3" creationId="{AA197838-EC7C-1A05-F674-30607919A31A}"/>
          </ac:spMkLst>
        </pc:spChg>
      </pc:sldChg>
      <pc:sldChg chg="addSp delSp modSp new">
        <pc:chgData name="Georgina Garro Cervantes" userId="S::ggarrocervantes@ina.ac.cr::d140dfd0-87e4-4119-9a99-ce4799bc2992" providerId="AD" clId="Web-{F56731F7-6793-F9C7-96BA-B2CCFEECC4A1}" dt="2022-08-23T22:40:41.212" v="410"/>
        <pc:sldMkLst>
          <pc:docMk/>
          <pc:sldMk cId="1102260423" sldId="301"/>
        </pc:sldMkLst>
        <pc:spChg chg="del">
          <ac:chgData name="Georgina Garro Cervantes" userId="S::ggarrocervantes@ina.ac.cr::d140dfd0-87e4-4119-9a99-ce4799bc2992" providerId="AD" clId="Web-{F56731F7-6793-F9C7-96BA-B2CCFEECC4A1}" dt="2022-08-23T22:40:41.212" v="410"/>
          <ac:spMkLst>
            <pc:docMk/>
            <pc:sldMk cId="1102260423" sldId="301"/>
            <ac:spMk id="3" creationId="{00D14060-D143-CDE2-BB5A-CB49CBE9382E}"/>
          </ac:spMkLst>
        </pc:spChg>
        <pc:picChg chg="add mod ord">
          <ac:chgData name="Georgina Garro Cervantes" userId="S::ggarrocervantes@ina.ac.cr::d140dfd0-87e4-4119-9a99-ce4799bc2992" providerId="AD" clId="Web-{F56731F7-6793-F9C7-96BA-B2CCFEECC4A1}" dt="2022-08-23T22:40:41.212" v="410"/>
          <ac:picMkLst>
            <pc:docMk/>
            <pc:sldMk cId="1102260423" sldId="301"/>
            <ac:picMk id="4" creationId="{386AEA40-FB28-4254-366A-612FBCFA8C3A}"/>
          </ac:picMkLst>
        </pc:picChg>
      </pc:sldChg>
      <pc:sldChg chg="modSp new">
        <pc:chgData name="Georgina Garro Cervantes" userId="S::ggarrocervantes@ina.ac.cr::d140dfd0-87e4-4119-9a99-ce4799bc2992" providerId="AD" clId="Web-{F56731F7-6793-F9C7-96BA-B2CCFEECC4A1}" dt="2022-08-23T22:41:08.041" v="418" actId="20577"/>
        <pc:sldMkLst>
          <pc:docMk/>
          <pc:sldMk cId="2695784884" sldId="302"/>
        </pc:sldMkLst>
        <pc:spChg chg="mod">
          <ac:chgData name="Georgina Garro Cervantes" userId="S::ggarrocervantes@ina.ac.cr::d140dfd0-87e4-4119-9a99-ce4799bc2992" providerId="AD" clId="Web-{F56731F7-6793-F9C7-96BA-B2CCFEECC4A1}" dt="2022-08-23T22:41:08.041" v="418" actId="20577"/>
          <ac:spMkLst>
            <pc:docMk/>
            <pc:sldMk cId="2695784884" sldId="302"/>
            <ac:spMk id="2" creationId="{243D6180-642E-D9E8-ACC9-AE67A7133516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41:03.119" v="413" actId="20577"/>
          <ac:spMkLst>
            <pc:docMk/>
            <pc:sldMk cId="2695784884" sldId="302"/>
            <ac:spMk id="3" creationId="{F3E154AA-AC72-BD1A-60ED-6E8C8280F686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42:52.591" v="427" actId="20577"/>
        <pc:sldMkLst>
          <pc:docMk/>
          <pc:sldMk cId="3813232346" sldId="303"/>
        </pc:sldMkLst>
        <pc:spChg chg="mod">
          <ac:chgData name="Georgina Garro Cervantes" userId="S::ggarrocervantes@ina.ac.cr::d140dfd0-87e4-4119-9a99-ce4799bc2992" providerId="AD" clId="Web-{F56731F7-6793-F9C7-96BA-B2CCFEECC4A1}" dt="2022-08-23T22:42:02.089" v="424" actId="20577"/>
          <ac:spMkLst>
            <pc:docMk/>
            <pc:sldMk cId="3813232346" sldId="303"/>
            <ac:spMk id="2" creationId="{9776A016-1B61-7817-4C17-EC0C64EE1EDC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42:52.591" v="427" actId="20577"/>
          <ac:spMkLst>
            <pc:docMk/>
            <pc:sldMk cId="3813232346" sldId="303"/>
            <ac:spMk id="3" creationId="{055B0E38-EE47-5239-4BA5-C083DAD480DF}"/>
          </ac:spMkLst>
        </pc:spChg>
      </pc:sldChg>
      <pc:sldChg chg="modSp new">
        <pc:chgData name="Georgina Garro Cervantes" userId="S::ggarrocervantes@ina.ac.cr::d140dfd0-87e4-4119-9a99-ce4799bc2992" providerId="AD" clId="Web-{F56731F7-6793-F9C7-96BA-B2CCFEECC4A1}" dt="2022-08-23T22:43:01.951" v="439" actId="20577"/>
        <pc:sldMkLst>
          <pc:docMk/>
          <pc:sldMk cId="2247756062" sldId="304"/>
        </pc:sldMkLst>
        <pc:spChg chg="mod">
          <ac:chgData name="Georgina Garro Cervantes" userId="S::ggarrocervantes@ina.ac.cr::d140dfd0-87e4-4119-9a99-ce4799bc2992" providerId="AD" clId="Web-{F56731F7-6793-F9C7-96BA-B2CCFEECC4A1}" dt="2022-08-23T22:43:01.951" v="439" actId="20577"/>
          <ac:spMkLst>
            <pc:docMk/>
            <pc:sldMk cId="2247756062" sldId="304"/>
            <ac:spMk id="2" creationId="{41F6822B-7F32-4421-4547-5BFBEE7E97AB}"/>
          </ac:spMkLst>
        </pc:spChg>
        <pc:spChg chg="mod">
          <ac:chgData name="Georgina Garro Cervantes" userId="S::ggarrocervantes@ina.ac.cr::d140dfd0-87e4-4119-9a99-ce4799bc2992" providerId="AD" clId="Web-{F56731F7-6793-F9C7-96BA-B2CCFEECC4A1}" dt="2022-08-23T22:42:57.841" v="430" actId="20577"/>
          <ac:spMkLst>
            <pc:docMk/>
            <pc:sldMk cId="2247756062" sldId="304"/>
            <ac:spMk id="3" creationId="{587BB943-456F-EE20-0750-0AB1719DB635}"/>
          </ac:spMkLst>
        </pc:spChg>
      </pc:sldChg>
      <pc:sldChg chg="modSp new ord">
        <pc:chgData name="Georgina Garro Cervantes" userId="S::ggarrocervantes@ina.ac.cr::d140dfd0-87e4-4119-9a99-ce4799bc2992" providerId="AD" clId="Web-{F56731F7-6793-F9C7-96BA-B2CCFEECC4A1}" dt="2022-08-23T22:44:04.750" v="442" actId="20577"/>
        <pc:sldMkLst>
          <pc:docMk/>
          <pc:sldMk cId="2967223914" sldId="305"/>
        </pc:sldMkLst>
        <pc:spChg chg="mod">
          <ac:chgData name="Georgina Garro Cervantes" userId="S::ggarrocervantes@ina.ac.cr::d140dfd0-87e4-4119-9a99-ce4799bc2992" providerId="AD" clId="Web-{F56731F7-6793-F9C7-96BA-B2CCFEECC4A1}" dt="2022-08-23T22:44:04.750" v="442" actId="20577"/>
          <ac:spMkLst>
            <pc:docMk/>
            <pc:sldMk cId="2967223914" sldId="305"/>
            <ac:spMk id="3" creationId="{46B03283-789B-2DE7-144C-9AF62DEBC9EA}"/>
          </ac:spMkLst>
        </pc:spChg>
      </pc:sldChg>
    </pc:docChg>
  </pc:docChgLst>
  <pc:docChgLst>
    <pc:chgData name="Georgina Garro Cervantes" userId="S::ggarrocervantes@ina.ac.cr::d140dfd0-87e4-4119-9a99-ce4799bc2992" providerId="AD" clId="Web-{794F934B-FB9E-EF57-0DC6-5C38669256A3}"/>
    <pc:docChg chg="addSld delSld modSld sldOrd">
      <pc:chgData name="Georgina Garro Cervantes" userId="S::ggarrocervantes@ina.ac.cr::d140dfd0-87e4-4119-9a99-ce4799bc2992" providerId="AD" clId="Web-{794F934B-FB9E-EF57-0DC6-5C38669256A3}" dt="2022-09-07T14:05:11.510" v="767" actId="1076"/>
      <pc:docMkLst>
        <pc:docMk/>
      </pc:docMkLst>
      <pc:sldChg chg="modSp">
        <pc:chgData name="Georgina Garro Cervantes" userId="S::ggarrocervantes@ina.ac.cr::d140dfd0-87e4-4119-9a99-ce4799bc2992" providerId="AD" clId="Web-{794F934B-FB9E-EF57-0DC6-5C38669256A3}" dt="2022-09-07T13:41:17.037" v="573" actId="20577"/>
        <pc:sldMkLst>
          <pc:docMk/>
          <pc:sldMk cId="2633769722" sldId="256"/>
        </pc:sldMkLst>
        <pc:spChg chg="mod">
          <ac:chgData name="Georgina Garro Cervantes" userId="S::ggarrocervantes@ina.ac.cr::d140dfd0-87e4-4119-9a99-ce4799bc2992" providerId="AD" clId="Web-{794F934B-FB9E-EF57-0DC6-5C38669256A3}" dt="2022-09-07T13:41:17.037" v="573" actId="20577"/>
          <ac:spMkLst>
            <pc:docMk/>
            <pc:sldMk cId="2633769722" sldId="256"/>
            <ac:spMk id="2" creationId="{2B953FC3-18EA-D04D-BC2B-A9CEFEFB2A98}"/>
          </ac:spMkLst>
        </pc:spChg>
      </pc:sldChg>
      <pc:sldChg chg="del">
        <pc:chgData name="Georgina Garro Cervantes" userId="S::ggarrocervantes@ina.ac.cr::d140dfd0-87e4-4119-9a99-ce4799bc2992" providerId="AD" clId="Web-{794F934B-FB9E-EF57-0DC6-5C38669256A3}" dt="2022-09-06T17:27:39.776" v="13"/>
        <pc:sldMkLst>
          <pc:docMk/>
          <pc:sldMk cId="3040857178" sldId="257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7:44.526" v="14"/>
        <pc:sldMkLst>
          <pc:docMk/>
          <pc:sldMk cId="2521832377" sldId="258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7:52.682" v="15"/>
        <pc:sldMkLst>
          <pc:docMk/>
          <pc:sldMk cId="2834188585" sldId="259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7:57.823" v="16"/>
        <pc:sldMkLst>
          <pc:docMk/>
          <pc:sldMk cId="3336153671" sldId="260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08.073" v="17"/>
        <pc:sldMkLst>
          <pc:docMk/>
          <pc:sldMk cId="3895268848" sldId="261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12.089" v="18"/>
        <pc:sldMkLst>
          <pc:docMk/>
          <pc:sldMk cId="2864235645" sldId="262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16.089" v="19"/>
        <pc:sldMkLst>
          <pc:docMk/>
          <pc:sldMk cId="3852848725" sldId="263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20.324" v="20"/>
        <pc:sldMkLst>
          <pc:docMk/>
          <pc:sldMk cId="407373019" sldId="264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23.761" v="21"/>
        <pc:sldMkLst>
          <pc:docMk/>
          <pc:sldMk cId="3114854878" sldId="265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27.168" v="22"/>
        <pc:sldMkLst>
          <pc:docMk/>
          <pc:sldMk cId="1939049072" sldId="266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29.590" v="23"/>
        <pc:sldMkLst>
          <pc:docMk/>
          <pc:sldMk cId="4195846176" sldId="267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32.699" v="24"/>
        <pc:sldMkLst>
          <pc:docMk/>
          <pc:sldMk cId="2974823487" sldId="268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35.480" v="25"/>
        <pc:sldMkLst>
          <pc:docMk/>
          <pc:sldMk cId="1737282873" sldId="269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42.043" v="26"/>
        <pc:sldMkLst>
          <pc:docMk/>
          <pc:sldMk cId="1945421192" sldId="270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8:46.653" v="27"/>
        <pc:sldMkLst>
          <pc:docMk/>
          <pc:sldMk cId="106759134" sldId="271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9:04.684" v="28"/>
        <pc:sldMkLst>
          <pc:docMk/>
          <pc:sldMk cId="887361740" sldId="272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9:14.544" v="29"/>
        <pc:sldMkLst>
          <pc:docMk/>
          <pc:sldMk cId="2147417721" sldId="273"/>
        </pc:sldMkLst>
      </pc:sldChg>
      <pc:sldChg chg="del">
        <pc:chgData name="Georgina Garro Cervantes" userId="S::ggarrocervantes@ina.ac.cr::d140dfd0-87e4-4119-9a99-ce4799bc2992" providerId="AD" clId="Web-{794F934B-FB9E-EF57-0DC6-5C38669256A3}" dt="2022-09-06T17:29:23.950" v="30"/>
        <pc:sldMkLst>
          <pc:docMk/>
          <pc:sldMk cId="931946983" sldId="274"/>
        </pc:sldMkLst>
      </pc:sldChg>
      <pc:sldChg chg="modSp">
        <pc:chgData name="Georgina Garro Cervantes" userId="S::ggarrocervantes@ina.ac.cr::d140dfd0-87e4-4119-9a99-ce4799bc2992" providerId="AD" clId="Web-{794F934B-FB9E-EF57-0DC6-5C38669256A3}" dt="2022-09-07T13:44:12.135" v="596" actId="20577"/>
        <pc:sldMkLst>
          <pc:docMk/>
          <pc:sldMk cId="3366568233" sldId="280"/>
        </pc:sldMkLst>
        <pc:spChg chg="mod">
          <ac:chgData name="Georgina Garro Cervantes" userId="S::ggarrocervantes@ina.ac.cr::d140dfd0-87e4-4119-9a99-ce4799bc2992" providerId="AD" clId="Web-{794F934B-FB9E-EF57-0DC6-5C38669256A3}" dt="2022-09-07T13:44:07.901" v="594" actId="20577"/>
          <ac:spMkLst>
            <pc:docMk/>
            <pc:sldMk cId="3366568233" sldId="280"/>
            <ac:spMk id="2" creationId="{0AE1E842-E024-9405-D827-757C558736F0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44:12.135" v="596" actId="20577"/>
          <ac:spMkLst>
            <pc:docMk/>
            <pc:sldMk cId="3366568233" sldId="280"/>
            <ac:spMk id="3" creationId="{55899ACA-9891-ADDB-78E9-ECD6F9242DFD}"/>
          </ac:spMkLst>
        </pc:spChg>
      </pc:sldChg>
      <pc:sldChg chg="addSp modSp">
        <pc:chgData name="Georgina Garro Cervantes" userId="S::ggarrocervantes@ina.ac.cr::d140dfd0-87e4-4119-9a99-ce4799bc2992" providerId="AD" clId="Web-{794F934B-FB9E-EF57-0DC6-5C38669256A3}" dt="2022-09-07T13:46:58.108" v="606" actId="1076"/>
        <pc:sldMkLst>
          <pc:docMk/>
          <pc:sldMk cId="2530047167" sldId="281"/>
        </pc:sldMkLst>
        <pc:spChg chg="mod">
          <ac:chgData name="Georgina Garro Cervantes" userId="S::ggarrocervantes@ina.ac.cr::d140dfd0-87e4-4119-9a99-ce4799bc2992" providerId="AD" clId="Web-{794F934B-FB9E-EF57-0DC6-5C38669256A3}" dt="2022-09-07T13:44:45.230" v="598" actId="20577"/>
          <ac:spMkLst>
            <pc:docMk/>
            <pc:sldMk cId="2530047167" sldId="281"/>
            <ac:spMk id="2" creationId="{3C306F7E-AE93-F9E5-0593-50D4757661CC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46:48.608" v="603" actId="14100"/>
          <ac:spMkLst>
            <pc:docMk/>
            <pc:sldMk cId="2530047167" sldId="281"/>
            <ac:spMk id="3" creationId="{22B807A6-ADA3-DB75-6665-D4394F44E65B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7T13:46:58.108" v="606" actId="1076"/>
          <ac:picMkLst>
            <pc:docMk/>
            <pc:sldMk cId="2530047167" sldId="281"/>
            <ac:picMk id="4" creationId="{68612C40-74F4-864F-A79C-093ABF486C62}"/>
          </ac:picMkLst>
        </pc:picChg>
      </pc:sldChg>
      <pc:sldChg chg="modSp">
        <pc:chgData name="Georgina Garro Cervantes" userId="S::ggarrocervantes@ina.ac.cr::d140dfd0-87e4-4119-9a99-ce4799bc2992" providerId="AD" clId="Web-{794F934B-FB9E-EF57-0DC6-5C38669256A3}" dt="2022-09-07T13:47:19.999" v="610" actId="20577"/>
        <pc:sldMkLst>
          <pc:docMk/>
          <pc:sldMk cId="3302346625" sldId="282"/>
        </pc:sldMkLst>
        <pc:spChg chg="mod">
          <ac:chgData name="Georgina Garro Cervantes" userId="S::ggarrocervantes@ina.ac.cr::d140dfd0-87e4-4119-9a99-ce4799bc2992" providerId="AD" clId="Web-{794F934B-FB9E-EF57-0DC6-5C38669256A3}" dt="2022-09-07T13:47:15.109" v="608" actId="20577"/>
          <ac:spMkLst>
            <pc:docMk/>
            <pc:sldMk cId="3302346625" sldId="282"/>
            <ac:spMk id="2" creationId="{2AE9E544-2991-E03A-C4EF-83217F36126A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47:19.999" v="610" actId="20577"/>
          <ac:spMkLst>
            <pc:docMk/>
            <pc:sldMk cId="3302346625" sldId="282"/>
            <ac:spMk id="3" creationId="{212960A5-8D74-B16B-4255-BE5641723F1C}"/>
          </ac:spMkLst>
        </pc:spChg>
      </pc:sldChg>
      <pc:sldChg chg="del">
        <pc:chgData name="Georgina Garro Cervantes" userId="S::ggarrocervantes@ina.ac.cr::d140dfd0-87e4-4119-9a99-ce4799bc2992" providerId="AD" clId="Web-{794F934B-FB9E-EF57-0DC6-5C38669256A3}" dt="2022-09-06T17:51:22.036" v="311"/>
        <pc:sldMkLst>
          <pc:docMk/>
          <pc:sldMk cId="2438892609" sldId="283"/>
        </pc:sldMkLst>
      </pc:sldChg>
      <pc:sldChg chg="modSp">
        <pc:chgData name="Georgina Garro Cervantes" userId="S::ggarrocervantes@ina.ac.cr::d140dfd0-87e4-4119-9a99-ce4799bc2992" providerId="AD" clId="Web-{794F934B-FB9E-EF57-0DC6-5C38669256A3}" dt="2022-09-07T13:48:13.391" v="622" actId="20577"/>
        <pc:sldMkLst>
          <pc:docMk/>
          <pc:sldMk cId="3616383490" sldId="284"/>
        </pc:sldMkLst>
        <pc:spChg chg="mod">
          <ac:chgData name="Georgina Garro Cervantes" userId="S::ggarrocervantes@ina.ac.cr::d140dfd0-87e4-4119-9a99-ce4799bc2992" providerId="AD" clId="Web-{794F934B-FB9E-EF57-0DC6-5C38669256A3}" dt="2022-09-07T13:48:13.391" v="622" actId="20577"/>
          <ac:spMkLst>
            <pc:docMk/>
            <pc:sldMk cId="3616383490" sldId="284"/>
            <ac:spMk id="3" creationId="{AF7C6853-6D07-DE33-7689-F324CC29AB62}"/>
          </ac:spMkLst>
        </pc:spChg>
      </pc:sldChg>
      <pc:sldChg chg="del">
        <pc:chgData name="Georgina Garro Cervantes" userId="S::ggarrocervantes@ina.ac.cr::d140dfd0-87e4-4119-9a99-ce4799bc2992" providerId="AD" clId="Web-{794F934B-FB9E-EF57-0DC6-5C38669256A3}" dt="2022-09-06T17:52:42.351" v="316"/>
        <pc:sldMkLst>
          <pc:docMk/>
          <pc:sldMk cId="919982390" sldId="285"/>
        </pc:sldMkLst>
      </pc:sldChg>
      <pc:sldChg chg="modSp">
        <pc:chgData name="Georgina Garro Cervantes" userId="S::ggarrocervantes@ina.ac.cr::d140dfd0-87e4-4119-9a99-ce4799bc2992" providerId="AD" clId="Web-{794F934B-FB9E-EF57-0DC6-5C38669256A3}" dt="2022-09-07T13:48:29.298" v="627" actId="20577"/>
        <pc:sldMkLst>
          <pc:docMk/>
          <pc:sldMk cId="2268387116" sldId="287"/>
        </pc:sldMkLst>
        <pc:spChg chg="mod">
          <ac:chgData name="Georgina Garro Cervantes" userId="S::ggarrocervantes@ina.ac.cr::d140dfd0-87e4-4119-9a99-ce4799bc2992" providerId="AD" clId="Web-{794F934B-FB9E-EF57-0DC6-5C38669256A3}" dt="2022-09-07T13:48:29.298" v="627" actId="20577"/>
          <ac:spMkLst>
            <pc:docMk/>
            <pc:sldMk cId="2268387116" sldId="287"/>
            <ac:spMk id="3" creationId="{E013E717-BA3D-FEE4-4C90-AD106252B894}"/>
          </ac:spMkLst>
        </pc:spChg>
      </pc:sldChg>
      <pc:sldChg chg="modSp">
        <pc:chgData name="Georgina Garro Cervantes" userId="S::ggarrocervantes@ina.ac.cr::d140dfd0-87e4-4119-9a99-ce4799bc2992" providerId="AD" clId="Web-{794F934B-FB9E-EF57-0DC6-5C38669256A3}" dt="2022-09-07T13:48:37.611" v="630" actId="20577"/>
        <pc:sldMkLst>
          <pc:docMk/>
          <pc:sldMk cId="3580071803" sldId="288"/>
        </pc:sldMkLst>
        <pc:spChg chg="mod">
          <ac:chgData name="Georgina Garro Cervantes" userId="S::ggarrocervantes@ina.ac.cr::d140dfd0-87e4-4119-9a99-ce4799bc2992" providerId="AD" clId="Web-{794F934B-FB9E-EF57-0DC6-5C38669256A3}" dt="2022-09-07T13:48:37.611" v="630" actId="20577"/>
          <ac:spMkLst>
            <pc:docMk/>
            <pc:sldMk cId="3580071803" sldId="288"/>
            <ac:spMk id="3" creationId="{DE7ACC0B-A108-7ED2-0EE6-91887144B3B8}"/>
          </ac:spMkLst>
        </pc:spChg>
      </pc:sldChg>
      <pc:sldChg chg="modSp">
        <pc:chgData name="Georgina Garro Cervantes" userId="S::ggarrocervantes@ina.ac.cr::d140dfd0-87e4-4119-9a99-ce4799bc2992" providerId="AD" clId="Web-{794F934B-FB9E-EF57-0DC6-5C38669256A3}" dt="2022-09-07T13:48:42.517" v="632" actId="20577"/>
        <pc:sldMkLst>
          <pc:docMk/>
          <pc:sldMk cId="2664663204" sldId="289"/>
        </pc:sldMkLst>
        <pc:spChg chg="mod">
          <ac:chgData name="Georgina Garro Cervantes" userId="S::ggarrocervantes@ina.ac.cr::d140dfd0-87e4-4119-9a99-ce4799bc2992" providerId="AD" clId="Web-{794F934B-FB9E-EF57-0DC6-5C38669256A3}" dt="2022-09-07T13:48:42.517" v="632" actId="20577"/>
          <ac:spMkLst>
            <pc:docMk/>
            <pc:sldMk cId="2664663204" sldId="289"/>
            <ac:spMk id="3" creationId="{B8E86FF6-7D3A-FB7C-B78D-BFA629DCE3FB}"/>
          </ac:spMkLst>
        </pc:spChg>
      </pc:sldChg>
      <pc:sldChg chg="modSp">
        <pc:chgData name="Georgina Garro Cervantes" userId="S::ggarrocervantes@ina.ac.cr::d140dfd0-87e4-4119-9a99-ce4799bc2992" providerId="AD" clId="Web-{794F934B-FB9E-EF57-0DC6-5C38669256A3}" dt="2022-09-07T13:48:48.095" v="634" actId="20577"/>
        <pc:sldMkLst>
          <pc:docMk/>
          <pc:sldMk cId="4228234302" sldId="290"/>
        </pc:sldMkLst>
        <pc:spChg chg="mod">
          <ac:chgData name="Georgina Garro Cervantes" userId="S::ggarrocervantes@ina.ac.cr::d140dfd0-87e4-4119-9a99-ce4799bc2992" providerId="AD" clId="Web-{794F934B-FB9E-EF57-0DC6-5C38669256A3}" dt="2022-09-07T13:48:48.095" v="634" actId="20577"/>
          <ac:spMkLst>
            <pc:docMk/>
            <pc:sldMk cId="4228234302" sldId="290"/>
            <ac:spMk id="3" creationId="{3B132541-A7AE-FFB2-D991-8D25FE77C891}"/>
          </ac:spMkLst>
        </pc:spChg>
      </pc:sldChg>
      <pc:sldChg chg="addSp modSp">
        <pc:chgData name="Georgina Garro Cervantes" userId="S::ggarrocervantes@ina.ac.cr::d140dfd0-87e4-4119-9a99-ce4799bc2992" providerId="AD" clId="Web-{794F934B-FB9E-EF57-0DC6-5C38669256A3}" dt="2022-09-07T13:50:06.597" v="639" actId="1076"/>
        <pc:sldMkLst>
          <pc:docMk/>
          <pc:sldMk cId="2288528052" sldId="291"/>
        </pc:sldMkLst>
        <pc:spChg chg="mod">
          <ac:chgData name="Georgina Garro Cervantes" userId="S::ggarrocervantes@ina.ac.cr::d140dfd0-87e4-4119-9a99-ce4799bc2992" providerId="AD" clId="Web-{794F934B-FB9E-EF57-0DC6-5C38669256A3}" dt="2022-09-07T13:48:50.814" v="635" actId="20577"/>
          <ac:spMkLst>
            <pc:docMk/>
            <pc:sldMk cId="2288528052" sldId="291"/>
            <ac:spMk id="3" creationId="{CC5EE321-1733-FC52-066B-3C7D2BD07AF5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7T13:50:06.597" v="639" actId="1076"/>
          <ac:picMkLst>
            <pc:docMk/>
            <pc:sldMk cId="2288528052" sldId="291"/>
            <ac:picMk id="4" creationId="{BB4B15EA-5E1A-67D1-52B9-397F8CDF6765}"/>
          </ac:picMkLst>
        </pc:picChg>
      </pc:sldChg>
      <pc:sldChg chg="modSp">
        <pc:chgData name="Georgina Garro Cervantes" userId="S::ggarrocervantes@ina.ac.cr::d140dfd0-87e4-4119-9a99-ce4799bc2992" providerId="AD" clId="Web-{794F934B-FB9E-EF57-0DC6-5C38669256A3}" dt="2022-09-07T13:51:05.286" v="687" actId="20577"/>
        <pc:sldMkLst>
          <pc:docMk/>
          <pc:sldMk cId="1918734937" sldId="292"/>
        </pc:sldMkLst>
        <pc:spChg chg="mod">
          <ac:chgData name="Georgina Garro Cervantes" userId="S::ggarrocervantes@ina.ac.cr::d140dfd0-87e4-4119-9a99-ce4799bc2992" providerId="AD" clId="Web-{794F934B-FB9E-EF57-0DC6-5C38669256A3}" dt="2022-09-07T13:51:05.286" v="687" actId="20577"/>
          <ac:spMkLst>
            <pc:docMk/>
            <pc:sldMk cId="1918734937" sldId="292"/>
            <ac:spMk id="3" creationId="{9BCE07AE-ADEE-5892-7D4D-82399C86D963}"/>
          </ac:spMkLst>
        </pc:spChg>
      </pc:sldChg>
      <pc:sldChg chg="modSp">
        <pc:chgData name="Georgina Garro Cervantes" userId="S::ggarrocervantes@ina.ac.cr::d140dfd0-87e4-4119-9a99-ce4799bc2992" providerId="AD" clId="Web-{794F934B-FB9E-EF57-0DC6-5C38669256A3}" dt="2022-09-07T13:51:08.817" v="688" actId="20577"/>
        <pc:sldMkLst>
          <pc:docMk/>
          <pc:sldMk cId="3915751435" sldId="293"/>
        </pc:sldMkLst>
        <pc:spChg chg="mod">
          <ac:chgData name="Georgina Garro Cervantes" userId="S::ggarrocervantes@ina.ac.cr::d140dfd0-87e4-4119-9a99-ce4799bc2992" providerId="AD" clId="Web-{794F934B-FB9E-EF57-0DC6-5C38669256A3}" dt="2022-09-07T13:51:08.817" v="688" actId="20577"/>
          <ac:spMkLst>
            <pc:docMk/>
            <pc:sldMk cId="3915751435" sldId="293"/>
            <ac:spMk id="3" creationId="{5B13F1AF-127E-F4C4-34A4-CBFEC1290BE3}"/>
          </ac:spMkLst>
        </pc:spChg>
      </pc:sldChg>
      <pc:sldChg chg="modSp">
        <pc:chgData name="Georgina Garro Cervantes" userId="S::ggarrocervantes@ina.ac.cr::d140dfd0-87e4-4119-9a99-ce4799bc2992" providerId="AD" clId="Web-{794F934B-FB9E-EF57-0DC6-5C38669256A3}" dt="2022-09-07T13:52:47.757" v="694" actId="20577"/>
        <pc:sldMkLst>
          <pc:docMk/>
          <pc:sldMk cId="922233081" sldId="294"/>
        </pc:sldMkLst>
        <pc:spChg chg="mod">
          <ac:chgData name="Georgina Garro Cervantes" userId="S::ggarrocervantes@ina.ac.cr::d140dfd0-87e4-4119-9a99-ce4799bc2992" providerId="AD" clId="Web-{794F934B-FB9E-EF57-0DC6-5C38669256A3}" dt="2022-09-07T13:52:47.757" v="694" actId="20577"/>
          <ac:spMkLst>
            <pc:docMk/>
            <pc:sldMk cId="922233081" sldId="294"/>
            <ac:spMk id="3" creationId="{D1214DF9-1F33-3604-C17C-B2F3569DB00A}"/>
          </ac:spMkLst>
        </pc:spChg>
      </pc:sldChg>
      <pc:sldChg chg="modSp del">
        <pc:chgData name="Georgina Garro Cervantes" userId="S::ggarrocervantes@ina.ac.cr::d140dfd0-87e4-4119-9a99-ce4799bc2992" providerId="AD" clId="Web-{794F934B-FB9E-EF57-0DC6-5C38669256A3}" dt="2022-09-07T13:52:51.632" v="695"/>
        <pc:sldMkLst>
          <pc:docMk/>
          <pc:sldMk cId="677925863" sldId="295"/>
        </pc:sldMkLst>
        <pc:spChg chg="mod">
          <ac:chgData name="Georgina Garro Cervantes" userId="S::ggarrocervantes@ina.ac.cr::d140dfd0-87e4-4119-9a99-ce4799bc2992" providerId="AD" clId="Web-{794F934B-FB9E-EF57-0DC6-5C38669256A3}" dt="2022-09-07T13:52:18.085" v="690" actId="20577"/>
          <ac:spMkLst>
            <pc:docMk/>
            <pc:sldMk cId="677925863" sldId="295"/>
            <ac:spMk id="3" creationId="{AEFB326F-0DE7-6BC3-4F3E-F9A832B88E04}"/>
          </ac:spMkLst>
        </pc:spChg>
      </pc:sldChg>
      <pc:sldChg chg="modSp">
        <pc:chgData name="Georgina Garro Cervantes" userId="S::ggarrocervantes@ina.ac.cr::d140dfd0-87e4-4119-9a99-ce4799bc2992" providerId="AD" clId="Web-{794F934B-FB9E-EF57-0DC6-5C38669256A3}" dt="2022-09-07T13:52:55.304" v="696" actId="20577"/>
        <pc:sldMkLst>
          <pc:docMk/>
          <pc:sldMk cId="605506465" sldId="297"/>
        </pc:sldMkLst>
        <pc:spChg chg="mod">
          <ac:chgData name="Georgina Garro Cervantes" userId="S::ggarrocervantes@ina.ac.cr::d140dfd0-87e4-4119-9a99-ce4799bc2992" providerId="AD" clId="Web-{794F934B-FB9E-EF57-0DC6-5C38669256A3}" dt="2022-09-07T13:52:55.304" v="696" actId="20577"/>
          <ac:spMkLst>
            <pc:docMk/>
            <pc:sldMk cId="605506465" sldId="297"/>
            <ac:spMk id="3" creationId="{A5D5A809-EED3-967E-EB14-8D9A18CB2C35}"/>
          </ac:spMkLst>
        </pc:spChg>
      </pc:sldChg>
      <pc:sldChg chg="addSp modSp">
        <pc:chgData name="Georgina Garro Cervantes" userId="S::ggarrocervantes@ina.ac.cr::d140dfd0-87e4-4119-9a99-ce4799bc2992" providerId="AD" clId="Web-{794F934B-FB9E-EF57-0DC6-5C38669256A3}" dt="2022-09-07T13:53:18.461" v="701" actId="1076"/>
        <pc:sldMkLst>
          <pc:docMk/>
          <pc:sldMk cId="1389246721" sldId="298"/>
        </pc:sldMkLst>
        <pc:spChg chg="mod">
          <ac:chgData name="Georgina Garro Cervantes" userId="S::ggarrocervantes@ina.ac.cr::d140dfd0-87e4-4119-9a99-ce4799bc2992" providerId="AD" clId="Web-{794F934B-FB9E-EF57-0DC6-5C38669256A3}" dt="2022-09-07T13:53:03.664" v="698" actId="14100"/>
          <ac:spMkLst>
            <pc:docMk/>
            <pc:sldMk cId="1389246721" sldId="298"/>
            <ac:spMk id="3" creationId="{0337390F-8EE3-2D84-70E2-56A28C0DEE98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7T13:53:18.461" v="701" actId="1076"/>
          <ac:picMkLst>
            <pc:docMk/>
            <pc:sldMk cId="1389246721" sldId="298"/>
            <ac:picMk id="4" creationId="{00ADF540-55C5-7C4F-165E-99C38EEC150B}"/>
          </ac:picMkLst>
        </pc:picChg>
      </pc:sldChg>
      <pc:sldChg chg="modSp">
        <pc:chgData name="Georgina Garro Cervantes" userId="S::ggarrocervantes@ina.ac.cr::d140dfd0-87e4-4119-9a99-ce4799bc2992" providerId="AD" clId="Web-{794F934B-FB9E-EF57-0DC6-5C38669256A3}" dt="2022-09-07T13:53:34.227" v="706" actId="20577"/>
        <pc:sldMkLst>
          <pc:docMk/>
          <pc:sldMk cId="1542479705" sldId="299"/>
        </pc:sldMkLst>
        <pc:spChg chg="mod">
          <ac:chgData name="Georgina Garro Cervantes" userId="S::ggarrocervantes@ina.ac.cr::d140dfd0-87e4-4119-9a99-ce4799bc2992" providerId="AD" clId="Web-{794F934B-FB9E-EF57-0DC6-5C38669256A3}" dt="2022-09-07T13:53:34.227" v="706" actId="20577"/>
          <ac:spMkLst>
            <pc:docMk/>
            <pc:sldMk cId="1542479705" sldId="299"/>
            <ac:spMk id="3" creationId="{0D0B4AD0-E5EA-79BE-E3B8-BCDF448B0FFF}"/>
          </ac:spMkLst>
        </pc:spChg>
      </pc:sldChg>
      <pc:sldChg chg="modSp">
        <pc:chgData name="Georgina Garro Cervantes" userId="S::ggarrocervantes@ina.ac.cr::d140dfd0-87e4-4119-9a99-ce4799bc2992" providerId="AD" clId="Web-{794F934B-FB9E-EF57-0DC6-5C38669256A3}" dt="2022-09-06T20:54:31.467" v="367" actId="20577"/>
        <pc:sldMkLst>
          <pc:docMk/>
          <pc:sldMk cId="3040231162" sldId="300"/>
        </pc:sldMkLst>
        <pc:spChg chg="mod">
          <ac:chgData name="Georgina Garro Cervantes" userId="S::ggarrocervantes@ina.ac.cr::d140dfd0-87e4-4119-9a99-ce4799bc2992" providerId="AD" clId="Web-{794F934B-FB9E-EF57-0DC6-5C38669256A3}" dt="2022-09-06T20:54:31.467" v="367" actId="20577"/>
          <ac:spMkLst>
            <pc:docMk/>
            <pc:sldMk cId="3040231162" sldId="300"/>
            <ac:spMk id="3" creationId="{AA197838-EC7C-1A05-F674-30607919A31A}"/>
          </ac:spMkLst>
        </pc:spChg>
      </pc:sldChg>
      <pc:sldChg chg="addSp modSp ord">
        <pc:chgData name="Georgina Garro Cervantes" userId="S::ggarrocervantes@ina.ac.cr::d140dfd0-87e4-4119-9a99-ce4799bc2992" providerId="AD" clId="Web-{794F934B-FB9E-EF57-0DC6-5C38669256A3}" dt="2022-09-07T13:54:19.228" v="715" actId="1076"/>
        <pc:sldMkLst>
          <pc:docMk/>
          <pc:sldMk cId="2695784884" sldId="302"/>
        </pc:sldMkLst>
        <pc:spChg chg="mod">
          <ac:chgData name="Georgina Garro Cervantes" userId="S::ggarrocervantes@ina.ac.cr::d140dfd0-87e4-4119-9a99-ce4799bc2992" providerId="AD" clId="Web-{794F934B-FB9E-EF57-0DC6-5C38669256A3}" dt="2022-09-07T13:54:10.228" v="712" actId="14100"/>
          <ac:spMkLst>
            <pc:docMk/>
            <pc:sldMk cId="2695784884" sldId="302"/>
            <ac:spMk id="3" creationId="{F3E154AA-AC72-BD1A-60ED-6E8C8280F686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7T13:54:19.228" v="715" actId="1076"/>
          <ac:picMkLst>
            <pc:docMk/>
            <pc:sldMk cId="2695784884" sldId="302"/>
            <ac:picMk id="4" creationId="{B287C578-05F1-C498-1FA2-505C76D24D95}"/>
          </ac:picMkLst>
        </pc:picChg>
      </pc:sldChg>
      <pc:sldChg chg="addSp delSp modSp">
        <pc:chgData name="Georgina Garro Cervantes" userId="S::ggarrocervantes@ina.ac.cr::d140dfd0-87e4-4119-9a99-ce4799bc2992" providerId="AD" clId="Web-{794F934B-FB9E-EF57-0DC6-5C38669256A3}" dt="2022-09-07T14:05:11.510" v="767" actId="1076"/>
        <pc:sldMkLst>
          <pc:docMk/>
          <pc:sldMk cId="3813232346" sldId="303"/>
        </pc:sldMkLst>
        <pc:spChg chg="mod">
          <ac:chgData name="Georgina Garro Cervantes" userId="S::ggarrocervantes@ina.ac.cr::d140dfd0-87e4-4119-9a99-ce4799bc2992" providerId="AD" clId="Web-{794F934B-FB9E-EF57-0DC6-5C38669256A3}" dt="2022-09-07T14:04:45.415" v="763" actId="20577"/>
          <ac:spMkLst>
            <pc:docMk/>
            <pc:sldMk cId="3813232346" sldId="303"/>
            <ac:spMk id="3" creationId="{055B0E38-EE47-5239-4BA5-C083DAD480DF}"/>
          </ac:spMkLst>
        </pc:spChg>
        <pc:spChg chg="add del mod ord">
          <ac:chgData name="Georgina Garro Cervantes" userId="S::ggarrocervantes@ina.ac.cr::d140dfd0-87e4-4119-9a99-ce4799bc2992" providerId="AD" clId="Web-{794F934B-FB9E-EF57-0DC6-5C38669256A3}" dt="2022-09-07T13:56:02.981" v="718"/>
          <ac:spMkLst>
            <pc:docMk/>
            <pc:sldMk cId="3813232346" sldId="303"/>
            <ac:spMk id="4" creationId="{55FEADA3-7738-46F7-27BE-E56F1E3DCC3D}"/>
          </ac:spMkLst>
        </pc:spChg>
        <pc:spChg chg="add mod">
          <ac:chgData name="Georgina Garro Cervantes" userId="S::ggarrocervantes@ina.ac.cr::d140dfd0-87e4-4119-9a99-ce4799bc2992" providerId="AD" clId="Web-{794F934B-FB9E-EF57-0DC6-5C38669256A3}" dt="2022-09-07T14:05:02.775" v="765" actId="14100"/>
          <ac:spMkLst>
            <pc:docMk/>
            <pc:sldMk cId="3813232346" sldId="303"/>
            <ac:spMk id="6" creationId="{4EC1FC79-7CDB-05CE-2BBB-13A79802DCCA}"/>
          </ac:spMkLst>
        </pc:spChg>
        <pc:grpChg chg="add mod">
          <ac:chgData name="Georgina Garro Cervantes" userId="S::ggarrocervantes@ina.ac.cr::d140dfd0-87e4-4119-9a99-ce4799bc2992" providerId="AD" clId="Web-{794F934B-FB9E-EF57-0DC6-5C38669256A3}" dt="2022-09-07T14:05:11.510" v="767" actId="1076"/>
          <ac:grpSpMkLst>
            <pc:docMk/>
            <pc:sldMk cId="3813232346" sldId="303"/>
            <ac:grpSpMk id="8" creationId="{16D532E9-C5C2-3A13-0C4A-6D050B3827A9}"/>
          </ac:grpSpMkLst>
        </pc:grpChg>
        <pc:picChg chg="add del mod">
          <ac:chgData name="Georgina Garro Cervantes" userId="S::ggarrocervantes@ina.ac.cr::d140dfd0-87e4-4119-9a99-ce4799bc2992" providerId="AD" clId="Web-{794F934B-FB9E-EF57-0DC6-5C38669256A3}" dt="2022-09-07T14:03:30.242" v="753"/>
          <ac:picMkLst>
            <pc:docMk/>
            <pc:sldMk cId="3813232346" sldId="303"/>
            <ac:picMk id="5" creationId="{65EE95CF-420C-C8D7-382F-49CCD8503926}"/>
          </ac:picMkLst>
        </pc:picChg>
        <pc:picChg chg="add mod ord">
          <ac:chgData name="Georgina Garro Cervantes" userId="S::ggarrocervantes@ina.ac.cr::d140dfd0-87e4-4119-9a99-ce4799bc2992" providerId="AD" clId="Web-{794F934B-FB9E-EF57-0DC6-5C38669256A3}" dt="2022-09-07T14:05:02.759" v="764" actId="14100"/>
          <ac:picMkLst>
            <pc:docMk/>
            <pc:sldMk cId="3813232346" sldId="303"/>
            <ac:picMk id="7" creationId="{0CB0D0D4-D33C-2207-85ED-F4284F137C3E}"/>
          </ac:picMkLst>
        </pc:picChg>
      </pc:sldChg>
      <pc:sldChg chg="modSp del ord">
        <pc:chgData name="Georgina Garro Cervantes" userId="S::ggarrocervantes@ina.ac.cr::d140dfd0-87e4-4119-9a99-ce4799bc2992" providerId="AD" clId="Web-{794F934B-FB9E-EF57-0DC6-5C38669256A3}" dt="2022-09-06T17:54:59.574" v="326"/>
        <pc:sldMkLst>
          <pc:docMk/>
          <pc:sldMk cId="2247756062" sldId="304"/>
        </pc:sldMkLst>
        <pc:spChg chg="mod">
          <ac:chgData name="Georgina Garro Cervantes" userId="S::ggarrocervantes@ina.ac.cr::d140dfd0-87e4-4119-9a99-ce4799bc2992" providerId="AD" clId="Web-{794F934B-FB9E-EF57-0DC6-5C38669256A3}" dt="2022-09-06T17:54:45.933" v="322" actId="20577"/>
          <ac:spMkLst>
            <pc:docMk/>
            <pc:sldMk cId="2247756062" sldId="304"/>
            <ac:spMk id="3" creationId="{587BB943-456F-EE20-0750-0AB1719DB635}"/>
          </ac:spMkLst>
        </pc:spChg>
      </pc:sldChg>
      <pc:sldChg chg="addSp delSp modSp new">
        <pc:chgData name="Georgina Garro Cervantes" userId="S::ggarrocervantes@ina.ac.cr::d140dfd0-87e4-4119-9a99-ce4799bc2992" providerId="AD" clId="Web-{794F934B-FB9E-EF57-0DC6-5C38669256A3}" dt="2022-09-07T13:39:53.207" v="566" actId="1076"/>
        <pc:sldMkLst>
          <pc:docMk/>
          <pc:sldMk cId="2838476497" sldId="305"/>
        </pc:sldMkLst>
        <pc:spChg chg="del">
          <ac:chgData name="Georgina Garro Cervantes" userId="S::ggarrocervantes@ina.ac.cr::d140dfd0-87e4-4119-9a99-ce4799bc2992" providerId="AD" clId="Web-{794F934B-FB9E-EF57-0DC6-5C38669256A3}" dt="2022-09-07T13:39:18.691" v="559"/>
          <ac:spMkLst>
            <pc:docMk/>
            <pc:sldMk cId="2838476497" sldId="305"/>
            <ac:spMk id="2" creationId="{768B2A8A-D24F-0A56-0299-5CAB013A8155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39:27.675" v="562" actId="14100"/>
          <ac:spMkLst>
            <pc:docMk/>
            <pc:sldMk cId="2838476497" sldId="305"/>
            <ac:spMk id="3" creationId="{B52A6B76-EDD8-9519-DF27-03FFDB1EE4A7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7T13:39:53.207" v="566" actId="1076"/>
          <ac:picMkLst>
            <pc:docMk/>
            <pc:sldMk cId="2838476497" sldId="305"/>
            <ac:picMk id="4" creationId="{CB181CD6-0041-F25D-9B38-B1417FD84E16}"/>
          </ac:picMkLst>
        </pc:picChg>
      </pc:sldChg>
      <pc:sldChg chg="addSp modSp new">
        <pc:chgData name="Georgina Garro Cervantes" userId="S::ggarrocervantes@ina.ac.cr::d140dfd0-87e4-4119-9a99-ce4799bc2992" providerId="AD" clId="Web-{794F934B-FB9E-EF57-0DC6-5C38669256A3}" dt="2022-09-07T13:42:36.352" v="580" actId="1076"/>
        <pc:sldMkLst>
          <pc:docMk/>
          <pc:sldMk cId="2387538757" sldId="306"/>
        </pc:sldMkLst>
        <pc:spChg chg="mod">
          <ac:chgData name="Georgina Garro Cervantes" userId="S::ggarrocervantes@ina.ac.cr::d140dfd0-87e4-4119-9a99-ce4799bc2992" providerId="AD" clId="Web-{794F934B-FB9E-EF57-0DC6-5C38669256A3}" dt="2022-09-07T13:41:21.913" v="575" actId="20577"/>
          <ac:spMkLst>
            <pc:docMk/>
            <pc:sldMk cId="2387538757" sldId="306"/>
            <ac:spMk id="2" creationId="{68302B2B-ED48-5E64-BD35-E9FECEAD4F7B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40:01.020" v="567" actId="20577"/>
          <ac:spMkLst>
            <pc:docMk/>
            <pc:sldMk cId="2387538757" sldId="306"/>
            <ac:spMk id="3" creationId="{021B2F46-E978-55E6-A6DA-770F836FD467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7T13:42:36.352" v="580" actId="1076"/>
          <ac:picMkLst>
            <pc:docMk/>
            <pc:sldMk cId="2387538757" sldId="306"/>
            <ac:picMk id="4" creationId="{EF13FC0B-EC4A-79C4-7EC9-794F47D9F01E}"/>
          </ac:picMkLst>
        </pc:picChg>
      </pc:sldChg>
      <pc:sldChg chg="addSp delSp modSp new">
        <pc:chgData name="Georgina Garro Cervantes" userId="S::ggarrocervantes@ina.ac.cr::d140dfd0-87e4-4119-9a99-ce4799bc2992" providerId="AD" clId="Web-{794F934B-FB9E-EF57-0DC6-5C38669256A3}" dt="2022-09-07T13:43:32.197" v="585" actId="20577"/>
        <pc:sldMkLst>
          <pc:docMk/>
          <pc:sldMk cId="4247708465" sldId="307"/>
        </pc:sldMkLst>
        <pc:spChg chg="mod">
          <ac:chgData name="Georgina Garro Cervantes" userId="S::ggarrocervantes@ina.ac.cr::d140dfd0-87e4-4119-9a99-ce4799bc2992" providerId="AD" clId="Web-{794F934B-FB9E-EF57-0DC6-5C38669256A3}" dt="2022-09-07T13:43:32.197" v="585" actId="20577"/>
          <ac:spMkLst>
            <pc:docMk/>
            <pc:sldMk cId="4247708465" sldId="307"/>
            <ac:spMk id="2" creationId="{F308FFEF-184C-DB7C-C517-AA316AC2688F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42:46.133" v="581" actId="20577"/>
          <ac:spMkLst>
            <pc:docMk/>
            <pc:sldMk cId="4247708465" sldId="307"/>
            <ac:spMk id="3" creationId="{A5D6D0E4-1F81-BD39-74E1-F4A7479F13E9}"/>
          </ac:spMkLst>
        </pc:spChg>
        <pc:picChg chg="add del mod">
          <ac:chgData name="Georgina Garro Cervantes" userId="S::ggarrocervantes@ina.ac.cr::d140dfd0-87e4-4119-9a99-ce4799bc2992" providerId="AD" clId="Web-{794F934B-FB9E-EF57-0DC6-5C38669256A3}" dt="2022-09-07T13:43:06.946" v="583"/>
          <ac:picMkLst>
            <pc:docMk/>
            <pc:sldMk cId="4247708465" sldId="307"/>
            <ac:picMk id="4" creationId="{6615ED01-7C77-2783-54A0-6BEAD096A5E8}"/>
          </ac:picMkLst>
        </pc:picChg>
      </pc:sldChg>
      <pc:sldChg chg="modSp new">
        <pc:chgData name="Georgina Garro Cervantes" userId="S::ggarrocervantes@ina.ac.cr::d140dfd0-87e4-4119-9a99-ce4799bc2992" providerId="AD" clId="Web-{794F934B-FB9E-EF57-0DC6-5C38669256A3}" dt="2022-09-07T13:43:50.463" v="588" actId="20577"/>
        <pc:sldMkLst>
          <pc:docMk/>
          <pc:sldMk cId="1711356363" sldId="308"/>
        </pc:sldMkLst>
        <pc:spChg chg="mod">
          <ac:chgData name="Georgina Garro Cervantes" userId="S::ggarrocervantes@ina.ac.cr::d140dfd0-87e4-4119-9a99-ce4799bc2992" providerId="AD" clId="Web-{794F934B-FB9E-EF57-0DC6-5C38669256A3}" dt="2022-09-07T13:43:50.463" v="588" actId="20577"/>
          <ac:spMkLst>
            <pc:docMk/>
            <pc:sldMk cId="1711356363" sldId="308"/>
            <ac:spMk id="2" creationId="{7521ACD3-6EBB-62BD-4105-8B1171A81373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43:37.541" v="586" actId="20577"/>
          <ac:spMkLst>
            <pc:docMk/>
            <pc:sldMk cId="1711356363" sldId="308"/>
            <ac:spMk id="3" creationId="{07571A91-AAFF-EBBF-0D35-62912AC6AC24}"/>
          </ac:spMkLst>
        </pc:spChg>
      </pc:sldChg>
      <pc:sldChg chg="addSp delSp modSp new">
        <pc:chgData name="Georgina Garro Cervantes" userId="S::ggarrocervantes@ina.ac.cr::d140dfd0-87e4-4119-9a99-ce4799bc2992" providerId="AD" clId="Web-{794F934B-FB9E-EF57-0DC6-5C38669256A3}" dt="2022-09-07T13:43:53.635" v="589" actId="20577"/>
        <pc:sldMkLst>
          <pc:docMk/>
          <pc:sldMk cId="1804566586" sldId="309"/>
        </pc:sldMkLst>
        <pc:spChg chg="del">
          <ac:chgData name="Georgina Garro Cervantes" userId="S::ggarrocervantes@ina.ac.cr::d140dfd0-87e4-4119-9a99-ce4799bc2992" providerId="AD" clId="Web-{794F934B-FB9E-EF57-0DC6-5C38669256A3}" dt="2022-09-06T17:41:00.768" v="107"/>
          <ac:spMkLst>
            <pc:docMk/>
            <pc:sldMk cId="1804566586" sldId="309"/>
            <ac:spMk id="2" creationId="{205D77BF-5924-EE6A-D3B6-E667C0218310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43:53.635" v="589" actId="20577"/>
          <ac:spMkLst>
            <pc:docMk/>
            <pc:sldMk cId="1804566586" sldId="309"/>
            <ac:spMk id="3" creationId="{7671FFA7-98BC-6519-53DD-856BA834FD6F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6T17:41:10.909" v="111" actId="1076"/>
          <ac:picMkLst>
            <pc:docMk/>
            <pc:sldMk cId="1804566586" sldId="309"/>
            <ac:picMk id="4" creationId="{238BA219-114B-50D1-2FD4-AF11B0CD21C7}"/>
          </ac:picMkLst>
        </pc:picChg>
      </pc:sldChg>
      <pc:sldChg chg="addSp delSp modSp new">
        <pc:chgData name="Georgina Garro Cervantes" userId="S::ggarrocervantes@ina.ac.cr::d140dfd0-87e4-4119-9a99-ce4799bc2992" providerId="AD" clId="Web-{794F934B-FB9E-EF57-0DC6-5C38669256A3}" dt="2022-09-07T13:31:23.007" v="558" actId="1076"/>
        <pc:sldMkLst>
          <pc:docMk/>
          <pc:sldMk cId="3492171736" sldId="310"/>
        </pc:sldMkLst>
        <pc:spChg chg="del">
          <ac:chgData name="Georgina Garro Cervantes" userId="S::ggarrocervantes@ina.ac.cr::d140dfd0-87e4-4119-9a99-ce4799bc2992" providerId="AD" clId="Web-{794F934B-FB9E-EF57-0DC6-5C38669256A3}" dt="2022-09-07T13:30:32.444" v="548"/>
          <ac:spMkLst>
            <pc:docMk/>
            <pc:sldMk cId="3492171736" sldId="310"/>
            <ac:spMk id="2" creationId="{2C7A45C9-5287-381B-A3DE-A0C9E4C83230}"/>
          </ac:spMkLst>
        </pc:spChg>
        <pc:spChg chg="mod">
          <ac:chgData name="Georgina Garro Cervantes" userId="S::ggarrocervantes@ina.ac.cr::d140dfd0-87e4-4119-9a99-ce4799bc2992" providerId="AD" clId="Web-{794F934B-FB9E-EF57-0DC6-5C38669256A3}" dt="2022-09-07T13:30:46.678" v="553" actId="14100"/>
          <ac:spMkLst>
            <pc:docMk/>
            <pc:sldMk cId="3492171736" sldId="310"/>
            <ac:spMk id="3" creationId="{89BF4A7A-2667-9E16-127E-742A165D0607}"/>
          </ac:spMkLst>
        </pc:spChg>
        <pc:picChg chg="add mod">
          <ac:chgData name="Georgina Garro Cervantes" userId="S::ggarrocervantes@ina.ac.cr::d140dfd0-87e4-4119-9a99-ce4799bc2992" providerId="AD" clId="Web-{794F934B-FB9E-EF57-0DC6-5C38669256A3}" dt="2022-09-07T13:31:23.007" v="558" actId="1076"/>
          <ac:picMkLst>
            <pc:docMk/>
            <pc:sldMk cId="3492171736" sldId="310"/>
            <ac:picMk id="4" creationId="{EA6D4543-9B22-F015-EFF5-D3713D6E5EB7}"/>
          </ac:picMkLst>
        </pc:picChg>
      </pc:sldChg>
    </pc:docChg>
  </pc:docChgLst>
  <pc:docChgLst>
    <pc:chgData name="Georgina Garro Cervantes" userId="S::ggarrocervantes@ina.ac.cr::d140dfd0-87e4-4119-9a99-ce4799bc2992" providerId="AD" clId="Web-{0081B9E6-E931-91A6-6006-3B23D22DC76D}"/>
    <pc:docChg chg="modSld">
      <pc:chgData name="Georgina Garro Cervantes" userId="S::ggarrocervantes@ina.ac.cr::d140dfd0-87e4-4119-9a99-ce4799bc2992" providerId="AD" clId="Web-{0081B9E6-E931-91A6-6006-3B23D22DC76D}" dt="2022-09-07T15:04:56.742" v="6"/>
      <pc:docMkLst>
        <pc:docMk/>
      </pc:docMkLst>
      <pc:sldChg chg="addSp">
        <pc:chgData name="Georgina Garro Cervantes" userId="S::ggarrocervantes@ina.ac.cr::d140dfd0-87e4-4119-9a99-ce4799bc2992" providerId="AD" clId="Web-{0081B9E6-E931-91A6-6006-3B23D22DC76D}" dt="2022-09-07T15:04:39.210" v="2"/>
        <pc:sldMkLst>
          <pc:docMk/>
          <pc:sldMk cId="2530047167" sldId="281"/>
        </pc:sldMkLst>
        <pc:spChg chg="add">
          <ac:chgData name="Georgina Garro Cervantes" userId="S::ggarrocervantes@ina.ac.cr::d140dfd0-87e4-4119-9a99-ce4799bc2992" providerId="AD" clId="Web-{0081B9E6-E931-91A6-6006-3B23D22DC76D}" dt="2022-09-07T15:04:39.210" v="2"/>
          <ac:spMkLst>
            <pc:docMk/>
            <pc:sldMk cId="2530047167" sldId="281"/>
            <ac:spMk id="5" creationId="{7B46413F-E319-342E-0430-00C948AD6A92}"/>
          </ac:spMkLst>
        </pc:spChg>
      </pc:sldChg>
      <pc:sldChg chg="addSp">
        <pc:chgData name="Georgina Garro Cervantes" userId="S::ggarrocervantes@ina.ac.cr::d140dfd0-87e4-4119-9a99-ce4799bc2992" providerId="AD" clId="Web-{0081B9E6-E931-91A6-6006-3B23D22DC76D}" dt="2022-09-07T15:04:44.867" v="3"/>
        <pc:sldMkLst>
          <pc:docMk/>
          <pc:sldMk cId="2288528052" sldId="291"/>
        </pc:sldMkLst>
        <pc:spChg chg="add">
          <ac:chgData name="Georgina Garro Cervantes" userId="S::ggarrocervantes@ina.ac.cr::d140dfd0-87e4-4119-9a99-ce4799bc2992" providerId="AD" clId="Web-{0081B9E6-E931-91A6-6006-3B23D22DC76D}" dt="2022-09-07T15:04:44.867" v="3"/>
          <ac:spMkLst>
            <pc:docMk/>
            <pc:sldMk cId="2288528052" sldId="291"/>
            <ac:spMk id="5" creationId="{7B46413F-E319-342E-0430-00C948AD6A92}"/>
          </ac:spMkLst>
        </pc:spChg>
      </pc:sldChg>
      <pc:sldChg chg="addSp">
        <pc:chgData name="Georgina Garro Cervantes" userId="S::ggarrocervantes@ina.ac.cr::d140dfd0-87e4-4119-9a99-ce4799bc2992" providerId="AD" clId="Web-{0081B9E6-E931-91A6-6006-3B23D22DC76D}" dt="2022-09-07T15:04:49.492" v="4"/>
        <pc:sldMkLst>
          <pc:docMk/>
          <pc:sldMk cId="1389246721" sldId="298"/>
        </pc:sldMkLst>
        <pc:spChg chg="add">
          <ac:chgData name="Georgina Garro Cervantes" userId="S::ggarrocervantes@ina.ac.cr::d140dfd0-87e4-4119-9a99-ce4799bc2992" providerId="AD" clId="Web-{0081B9E6-E931-91A6-6006-3B23D22DC76D}" dt="2022-09-07T15:04:49.492" v="4"/>
          <ac:spMkLst>
            <pc:docMk/>
            <pc:sldMk cId="1389246721" sldId="298"/>
            <ac:spMk id="5" creationId="{7B46413F-E319-342E-0430-00C948AD6A92}"/>
          </ac:spMkLst>
        </pc:spChg>
      </pc:sldChg>
      <pc:sldChg chg="addSp">
        <pc:chgData name="Georgina Garro Cervantes" userId="S::ggarrocervantes@ina.ac.cr::d140dfd0-87e4-4119-9a99-ce4799bc2992" providerId="AD" clId="Web-{0081B9E6-E931-91A6-6006-3B23D22DC76D}" dt="2022-09-07T15:04:52.664" v="5"/>
        <pc:sldMkLst>
          <pc:docMk/>
          <pc:sldMk cId="2695784884" sldId="302"/>
        </pc:sldMkLst>
        <pc:spChg chg="add">
          <ac:chgData name="Georgina Garro Cervantes" userId="S::ggarrocervantes@ina.ac.cr::d140dfd0-87e4-4119-9a99-ce4799bc2992" providerId="AD" clId="Web-{0081B9E6-E931-91A6-6006-3B23D22DC76D}" dt="2022-09-07T15:04:52.664" v="5"/>
          <ac:spMkLst>
            <pc:docMk/>
            <pc:sldMk cId="2695784884" sldId="302"/>
            <ac:spMk id="5" creationId="{7B46413F-E319-342E-0430-00C948AD6A92}"/>
          </ac:spMkLst>
        </pc:spChg>
      </pc:sldChg>
      <pc:sldChg chg="addSp">
        <pc:chgData name="Georgina Garro Cervantes" userId="S::ggarrocervantes@ina.ac.cr::d140dfd0-87e4-4119-9a99-ce4799bc2992" providerId="AD" clId="Web-{0081B9E6-E931-91A6-6006-3B23D22DC76D}" dt="2022-09-07T15:04:56.742" v="6"/>
        <pc:sldMkLst>
          <pc:docMk/>
          <pc:sldMk cId="3813232346" sldId="303"/>
        </pc:sldMkLst>
        <pc:spChg chg="add">
          <ac:chgData name="Georgina Garro Cervantes" userId="S::ggarrocervantes@ina.ac.cr::d140dfd0-87e4-4119-9a99-ce4799bc2992" providerId="AD" clId="Web-{0081B9E6-E931-91A6-6006-3B23D22DC76D}" dt="2022-09-07T15:04:56.742" v="6"/>
          <ac:spMkLst>
            <pc:docMk/>
            <pc:sldMk cId="3813232346" sldId="303"/>
            <ac:spMk id="4" creationId="{7B46413F-E319-342E-0430-00C948AD6A92}"/>
          </ac:spMkLst>
        </pc:spChg>
      </pc:sldChg>
      <pc:sldChg chg="addSp">
        <pc:chgData name="Georgina Garro Cervantes" userId="S::ggarrocervantes@ina.ac.cr::d140dfd0-87e4-4119-9a99-ce4799bc2992" providerId="AD" clId="Web-{0081B9E6-E931-91A6-6006-3B23D22DC76D}" dt="2022-09-07T15:04:29.069" v="0"/>
        <pc:sldMkLst>
          <pc:docMk/>
          <pc:sldMk cId="2838476497" sldId="305"/>
        </pc:sldMkLst>
        <pc:spChg chg="add">
          <ac:chgData name="Georgina Garro Cervantes" userId="S::ggarrocervantes@ina.ac.cr::d140dfd0-87e4-4119-9a99-ce4799bc2992" providerId="AD" clId="Web-{0081B9E6-E931-91A6-6006-3B23D22DC76D}" dt="2022-09-07T15:04:29.069" v="0"/>
          <ac:spMkLst>
            <pc:docMk/>
            <pc:sldMk cId="2838476497" sldId="305"/>
            <ac:spMk id="2" creationId="{7B46413F-E319-342E-0430-00C948AD6A92}"/>
          </ac:spMkLst>
        </pc:spChg>
      </pc:sldChg>
      <pc:sldChg chg="addSp">
        <pc:chgData name="Georgina Garro Cervantes" userId="S::ggarrocervantes@ina.ac.cr::d140dfd0-87e4-4119-9a99-ce4799bc2992" providerId="AD" clId="Web-{0081B9E6-E931-91A6-6006-3B23D22DC76D}" dt="2022-09-07T15:04:33.023" v="1"/>
        <pc:sldMkLst>
          <pc:docMk/>
          <pc:sldMk cId="2387538757" sldId="306"/>
        </pc:sldMkLst>
        <pc:spChg chg="add">
          <ac:chgData name="Georgina Garro Cervantes" userId="S::ggarrocervantes@ina.ac.cr::d140dfd0-87e4-4119-9a99-ce4799bc2992" providerId="AD" clId="Web-{0081B9E6-E931-91A6-6006-3B23D22DC76D}" dt="2022-09-07T15:04:33.023" v="1"/>
          <ac:spMkLst>
            <pc:docMk/>
            <pc:sldMk cId="2387538757" sldId="306"/>
            <ac:spMk id="5" creationId="{7B46413F-E319-342E-0430-00C948AD6A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CD75D-6D2D-0940-848E-CDA94B93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5991"/>
            <a:ext cx="9144000" cy="137668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5442F-B10C-424A-B415-70D18139F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2291"/>
            <a:ext cx="9144000" cy="558800"/>
          </a:xfrm>
        </p:spPr>
        <p:txBody>
          <a:bodyPr/>
          <a:lstStyle>
            <a:lvl1pPr marL="0" indent="0" algn="ctr">
              <a:buNone/>
              <a:defRPr sz="24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88FD8-9DFD-1A47-9FE9-55AC82DB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2D8AD-3DC3-B24B-ABF5-E4499573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2412B-3FBA-D94E-B615-61F39D8F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356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E6DDD-F5E9-D941-B1C2-92957845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210" y="791336"/>
            <a:ext cx="9135375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02C72-1EF4-C843-86C9-291D36C0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135375" cy="406006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F3517-046C-A449-A527-022DAE3D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5BFCF-A00A-F44F-9096-1B98A491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9E42A-A394-2342-B30B-38687766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622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02898-116E-B743-B455-5126522E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90" y="768351"/>
            <a:ext cx="8637826" cy="1198236"/>
          </a:xfrm>
        </p:spPr>
        <p:txBody>
          <a:bodyPr anchor="b"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D47A58-558B-EB4E-8E58-4AA5D579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590" y="2272148"/>
            <a:ext cx="863782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CD9D7-DFFE-2148-AC26-424389ED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7C5A4-6886-4F49-BCB5-F76A5566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2F288-7BDE-7842-AD21-B57C170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3240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6813C-605C-EA4A-BC47-BA71B2A5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715"/>
            <a:ext cx="8468638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53FD4-365B-D241-BE20-430CB9AE6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14347"/>
            <a:ext cx="8468638" cy="37108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DF318-DC75-914F-ABCC-06B3DCF6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6B319A-4560-2F4D-97E7-2CDD146D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F0732-5C99-334B-9916-D5D8F9AE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0998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019A8-5EB7-424B-A8C2-02D236A0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627"/>
            <a:ext cx="8443586" cy="823912"/>
          </a:xfrm>
        </p:spPr>
        <p:txBody>
          <a:bodyPr>
            <a:no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5E690-A029-0949-B872-D08B44C3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4325"/>
            <a:ext cx="8443586" cy="811516"/>
          </a:xfrm>
        </p:spPr>
        <p:txBody>
          <a:bodyPr anchor="b"/>
          <a:lstStyle>
            <a:lvl1pPr marL="0" indent="0">
              <a:buNone/>
              <a:defRPr sz="2400" b="1">
                <a:latin typeface="Avenir Boo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2DC99C-A35E-8A4D-B126-133A37715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2969627"/>
            <a:ext cx="8443586" cy="3182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9B803A-88F6-C64A-9EA1-4A262911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254027-5565-C944-9296-7EDB6215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496CF-3C62-F747-8270-6CD39E5B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602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F2E89-4E69-C540-ADBB-74C83F54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63" y="966374"/>
            <a:ext cx="8856945" cy="1263259"/>
          </a:xfrm>
        </p:spPr>
        <p:txBody>
          <a:bodyPr>
            <a:normAutofit/>
          </a:bodyPr>
          <a:lstStyle>
            <a:lvl1pPr>
              <a:defRPr sz="32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712CA9-C4E9-594F-990C-9B635D7A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972E-DD1E-274C-9AF4-1D1E5F2A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7977F2-9454-7840-BB03-F2537CA3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260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38AE7-9AAE-1643-8C04-7EE4100F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32" y="2475490"/>
            <a:ext cx="8880953" cy="1606463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4AA09-1EA4-F04F-9CDF-D307A8EE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3332" y="4623399"/>
            <a:ext cx="8880953" cy="65005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402052-64FA-C64C-80A9-A7BEFADB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B94397-2A02-3844-99CD-B3988C52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3A8CC-299D-A94E-9070-ADD732EA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7420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286DC3-02E9-304C-8CA0-17652D93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8A0C2-6AC0-4149-BDFB-60DB57FB5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E1D09-F616-A94D-AFEE-582FB7AC1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9495-9D0F-774B-9F07-5CA4A10639B7}" type="datetimeFigureOut">
              <a:rPr lang="es-CR" smtClean="0"/>
              <a:t>3/10/2022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3BC733-8C05-6D46-9A7B-B96A10E8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E5759-ED2A-3540-BE4B-E650C435F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CC05-6E2F-D049-A6ED-DCB71BBC33C6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231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.vilmanunez.com/diferencia-entre-periodista-copywriter-y-community-manage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vORkx-lOQI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dYGgRStvs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3FC3-18EA-D04D-BC2B-A9CEFEFB2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b="0" dirty="0">
                <a:latin typeface="Avenir Book"/>
              </a:rPr>
              <a:t>¿</a:t>
            </a:r>
            <a:r>
              <a:rPr lang="es-CR" dirty="0">
                <a:latin typeface="Avenir Book"/>
              </a:rPr>
              <a:t>Qué es un redactor de contenidos?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C62D03-82A8-3946-A50E-DC827A258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/>
              <a:t>Curso Redactor de contenido para Social Media (copywriter)</a:t>
            </a:r>
          </a:p>
        </p:txBody>
      </p:sp>
    </p:spTree>
    <p:extLst>
      <p:ext uri="{BB962C8B-B14F-4D97-AF65-F5344CB8AC3E}">
        <p14:creationId xmlns:p14="http://schemas.microsoft.com/office/powerpoint/2010/main" val="263376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D3F3B-7085-1CCE-9249-0272E477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Redacción y Coherencia textual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C6853-6D07-DE33-7689-F324CC29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205619" cy="4060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Redactar es la acción de transcribir en orden lógico las ideas que mentalmente queremos comunicar. Para este fin necesitamos de cohesión y coherencia textual. Cohesión significa unir </a:t>
            </a:r>
            <a:endParaRPr lang="es-ES" dirty="0"/>
          </a:p>
          <a:p>
            <a:pPr marL="0" indent="0">
              <a:buNone/>
            </a:pPr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Cohesión textual: enlace de oraciones y palabras: idea lógica, orden y sentido.</a:t>
            </a:r>
            <a:endParaRPr lang="es-ES" dirty="0"/>
          </a:p>
          <a:p>
            <a:pPr marL="0" indent="0">
              <a:buNone/>
            </a:pPr>
            <a:r>
              <a:rPr lang="es-ES" dirty="0">
                <a:latin typeface="Avenir Book"/>
              </a:rPr>
              <a:t>La coherencia se manifiesta a través de esta cohesión dándole facilidad de compresión al lector. Un texto es coherente cuando tiene sentido, es decir, donde se pueda identificar el tema central y la estructura de sus partes.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638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4CC24-5738-2805-A56A-D0431EBF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Estilos de la comunicación escrita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13E717-BA3D-FEE4-4C90-AD106252B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Dependiendo del objetivo que tenga el escritor así debe ser el enfoque y estilo del texto.</a:t>
            </a:r>
            <a:endParaRPr lang="es-ES" dirty="0"/>
          </a:p>
          <a:p>
            <a:pPr marL="0" indent="0">
              <a:buNone/>
            </a:pPr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Existen diferentes diseños que conducen al lector a entender el mensaje con la intensión del escritor. </a:t>
            </a:r>
          </a:p>
          <a:p>
            <a:pPr marL="0" indent="0">
              <a:buNone/>
            </a:pPr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Entre los estilos más usados están los periodísticos, los literarios, los discursivos y los documentos formales.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38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22ED4-2DE8-4A90-01D5-37797B50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Estilos periodísticos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7ACC0B-A108-7ED2-0EE6-91887144B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El periodismo tiene como fin brindar la información del acontecer nacional e internacional mediante diferentes estilos (nota informativa, la nota interpretativa, artículos de opinión, documentales , artículos biográficos, entrevistas, publirreportajes, etc.)</a:t>
            </a:r>
            <a:endParaRPr lang="es-ES" dirty="0"/>
          </a:p>
          <a:p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Estos estilos periodísticos tienen sus propios formatos para la versión digital: contenidos más gráficos y directos para su compresión, sumando imágenes y audios.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007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DF3B2-A1D0-E79F-548B-182DDA43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Estilos literarios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86FF6-7D3A-FB7C-B78D-BFA629DC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Los estilos literarios contienen una riqueza morfológica y gramatical única, ya que son escritos en diferentes lugares y épocas específicas. </a:t>
            </a:r>
            <a:endParaRPr lang="es-ES" dirty="0"/>
          </a:p>
          <a:p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De acuerdo a la Real Academia Española (RAE), la literatura es un conjunto de obras que versan sobre un determinado tema y pertenecen a una nación, época o género. Es considerado como un arte de la expresión verbal.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66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96498-CDC2-C082-B8C4-88FA3358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Estilo discursivo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32541-A7AE-FFB2-D991-8D25FE77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El arte de hablar con elocuencia se conoce como la oratoria y la elaboración de un buen discurso es la antesala para lograrlo.</a:t>
            </a:r>
            <a:endParaRPr lang="es-ES" dirty="0"/>
          </a:p>
          <a:p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El propósito del discurso puede diversificarse e ir desde transmitir información (discurso expositivo), motivar a la gente para que comparta un pensamiento o actúe (discurso persuasivo, discurso político) o simplemente relatar una historia desde su perspectiva (discurso argumentativo).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823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71740-2D51-1FEA-DF4F-3D91C83E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Documentos formales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5EE321-1733-FC52-066B-3C7D2BD0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Son aquellos textos e informes en el ámbito profesional. (oficios o cartas, informes, el memorándum, correos electrónicos, boletines internos, el Currículum Vitae, las bitácoras, los vademécums, etc.).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B4B15EA-5E1A-67D1-52B9-397F8CDF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3243805"/>
            <a:ext cx="5000445" cy="3245863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7B46413F-E319-342E-0430-00C948AD6A92}"/>
              </a:ext>
            </a:extLst>
          </p:cNvPr>
          <p:cNvSpPr txBox="1"/>
          <p:nvPr/>
        </p:nvSpPr>
        <p:spPr>
          <a:xfrm>
            <a:off x="2988905" y="6321664"/>
            <a:ext cx="183551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cs typeface="Calibri"/>
              </a:rPr>
              <a:t>Imágenes de freepek.com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28852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C6C19-EEF8-525A-27A0-74295B01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Fines de la comunicación escrita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E07AE-ADEE-5892-7D4D-82399C86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El emisor siempre tendrá un objetivo o fin a la hora de transmitir un mensaje sea este oral, no verbal o escrito. </a:t>
            </a:r>
            <a:endParaRPr lang="es-ES" dirty="0"/>
          </a:p>
          <a:p>
            <a:pPr marL="0" indent="0">
              <a:buNone/>
            </a:pPr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La comunicación escrita tiene cuatro fines.</a:t>
            </a:r>
            <a:endParaRPr lang="es-ES" dirty="0"/>
          </a:p>
          <a:p>
            <a:r>
              <a:rPr lang="es-ES" dirty="0">
                <a:latin typeface="Avenir Book"/>
              </a:rPr>
              <a:t>Fin descriptivo</a:t>
            </a:r>
          </a:p>
          <a:p>
            <a:r>
              <a:rPr lang="es-ES" dirty="0">
                <a:latin typeface="Avenir Book"/>
              </a:rPr>
              <a:t>Fin narrativo</a:t>
            </a:r>
          </a:p>
          <a:p>
            <a:r>
              <a:rPr lang="es-ES" dirty="0">
                <a:latin typeface="Avenir Book"/>
              </a:rPr>
              <a:t>Fin imperativo</a:t>
            </a:r>
          </a:p>
          <a:p>
            <a:r>
              <a:rPr lang="es-ES" dirty="0">
                <a:latin typeface="Avenir Book"/>
              </a:rPr>
              <a:t>Fin informativo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73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2E195-F8B1-CA5E-F2A5-329501B5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Fin descriptivo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3F1AF-127E-F4C4-34A4-CBFEC1290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El fin descriptivo tiene como propósito demostrar y describir sobre algún tema, acontecimiento, producto o servicio con el fin de que los lectores conozcan sus características, funciones, resultados y demás elementos.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575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0BBE-D50D-5D3F-3383-22E82EE4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Fin narrativo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14DF9-1F33-3604-C17C-B2F3569D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El fin narrativo es la explicación coherente y ordenada de todos los hechos de una historia sean reales o ficticias que suceden a una o varias personas en un espacio y tiempo determinado.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latin typeface="Avenir Book"/>
              </a:rPr>
              <a:t>El texto narrativo se caracteriza por la intervención de un narrador contando los hechos que suceden en la historia y a los personajes. Cuenta con elementos como la ambientación (el marco espacio-temporal) y la estructura (planteamiento, nudo y desenlace).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223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CE228-39DE-13B3-E4AE-1912240A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Fin imperativo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5A809-EED3-967E-EB14-8D9A18CB2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El modo imperativo se usa en un texto para expresar solicitudes, mandatos, órdenes y deseos. Es muy usado en documentos formales como las cartas o memorandos en las organizaciones para solicitar información, datos, informes, etc. También se usa en reglamentos o sencillamente en carteles y rótulos.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50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A6B76-EDD8-9519-DF27-03FFDB1EE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965" y="1067352"/>
            <a:ext cx="9135375" cy="1716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Un redactor de contenidos o conocido más comúnmente como copywriter es la persona que ejerce la función de hacer Copywriting, en otras palabras, es quien hace redacciones, escrituras para la Social Media. Estos textos o copys, como se conocen, no solo están enfocados completamente a informar, sino también al marketing, a la publicidad y a las relaciones públicas.</a:t>
            </a:r>
            <a:endParaRPr lang="es-ES" dirty="0"/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CB181CD6-0041-F25D-9B38-B1417FD8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060" y="2940411"/>
            <a:ext cx="4382218" cy="320566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B46413F-E319-342E-0430-00C948AD6A92}"/>
              </a:ext>
            </a:extLst>
          </p:cNvPr>
          <p:cNvSpPr txBox="1"/>
          <p:nvPr/>
        </p:nvSpPr>
        <p:spPr>
          <a:xfrm>
            <a:off x="2988905" y="6321664"/>
            <a:ext cx="183551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cs typeface="Calibri"/>
              </a:rPr>
              <a:t>Imágenes de freepek.com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838476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DCB3B-5C32-9DAA-6B89-C859CECF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Fin informativo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7390F-8EE3-2D84-70E2-56A28C0DE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135375" cy="1198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Es utilizado sencillamente para informar sobre algún acontecimiento con el único fin de que las personas estén enteradas. Es el objetivo principal del estilo periodístico.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0ADF540-55C5-7C4F-165E-99C38EEC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43" y="3126120"/>
            <a:ext cx="4482860" cy="2978024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7B46413F-E319-342E-0430-00C948AD6A92}"/>
              </a:ext>
            </a:extLst>
          </p:cNvPr>
          <p:cNvSpPr txBox="1"/>
          <p:nvPr/>
        </p:nvSpPr>
        <p:spPr>
          <a:xfrm>
            <a:off x="2988905" y="6321664"/>
            <a:ext cx="183551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cs typeface="Calibri"/>
              </a:rPr>
              <a:t>Imágenes de freepek.com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89246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26665-088B-82AE-BD0F-81C1E88F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Comunicación, política y cultura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B4AD0-E5EA-79BE-E3B8-BCDF448B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La comunicación es parte del ser humano, gracias a ella formamos sociedad, cultura y por supuesto política, sin comunicarnos habría sido imposible el desarrollo y la vida humana, necesitamos interactuar para crecer.</a:t>
            </a:r>
            <a:endParaRPr lang="es-ES" dirty="0"/>
          </a:p>
          <a:p>
            <a:pPr marL="0" indent="0">
              <a:buNone/>
            </a:pPr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Está en todos los ámbitos del individuo, en la política y la cultura juega un papel indispensable.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>
                <a:latin typeface="Avenir Book"/>
              </a:rPr>
              <a:t>La comunicación ejerce un papel fundamental porque por medio de ella la cultura se extiende en las sociedades.  La cultura no podría existir sin los procesos de la comunicación.</a:t>
            </a:r>
          </a:p>
        </p:txBody>
      </p:sp>
    </p:spTree>
    <p:extLst>
      <p:ext uri="{BB962C8B-B14F-4D97-AF65-F5344CB8AC3E}">
        <p14:creationId xmlns:p14="http://schemas.microsoft.com/office/powerpoint/2010/main" val="1542479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D6180-642E-D9E8-ACC9-AE67A713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La opinión pública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154AA-AC72-BD1A-60ED-6E8C8280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135375" cy="1385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Consiste en las diferentes expresiones y pensamientos que tiene una o varias personas ante diferentes tipos de eventos o circunstancias en una sociedad. </a:t>
            </a:r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287C578-05F1-C498-1FA2-505C76D2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6" y="3088821"/>
            <a:ext cx="3965275" cy="3196394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7B46413F-E319-342E-0430-00C948AD6A92}"/>
              </a:ext>
            </a:extLst>
          </p:cNvPr>
          <p:cNvSpPr txBox="1"/>
          <p:nvPr/>
        </p:nvSpPr>
        <p:spPr>
          <a:xfrm>
            <a:off x="2988905" y="6321664"/>
            <a:ext cx="183551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cs typeface="Calibri"/>
              </a:rPr>
              <a:t>Imágenes de freepek.com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69578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E65A-0170-324B-90EF-463BAF51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Los líderes de opinión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197838-EC7C-1A05-F674-30607919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Personas que, gracias a su formación, sea esta personal, laboral o académica han impuesto sus creencias ante un grupo de ciudadanos y lo hacen a través, más que todo, de los medios de comunicación, convirtiéndose en referentes para otras personas. 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>
                <a:latin typeface="Avenir Book"/>
              </a:rPr>
              <a:t>Hoy en día se conoce a un influencer como a una persona que tiene la capacidad de persuadir a sus seguidores a través de sus contenidos, generando engagement en ellos, es decir, logrando un vínculo emocional y fidelidad ante sus comentarios. Generalmente, busca modificar sus comportamientos, como por ejemplo los induce a hacer una compra.</a:t>
            </a:r>
          </a:p>
        </p:txBody>
      </p:sp>
    </p:spTree>
    <p:extLst>
      <p:ext uri="{BB962C8B-B14F-4D97-AF65-F5344CB8AC3E}">
        <p14:creationId xmlns:p14="http://schemas.microsoft.com/office/powerpoint/2010/main" val="304023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6A016-1B61-7817-4C17-EC0C64EE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latin typeface="Avenir Book"/>
              </a:rPr>
              <a:t>Los periodistas o reporteros</a:t>
            </a:r>
            <a:endParaRPr lang="es-ES" dirty="0">
              <a:latin typeface="Avenir Book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B0E38-EE47-5239-4BA5-C083DAD4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1728711"/>
            <a:ext cx="9135375" cy="413195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dirty="0">
                <a:latin typeface="Avenir Book"/>
              </a:rPr>
              <a:t>Son personas que se encargan de publicar en medios de comunicación todos los acontecimientos de interés público en una sociedad.</a:t>
            </a:r>
          </a:p>
          <a:p>
            <a:pPr marL="0" indent="0">
              <a:buNone/>
            </a:pPr>
            <a:r>
              <a:rPr lang="es-ES" dirty="0">
                <a:latin typeface="Avenir Book"/>
              </a:rPr>
              <a:t>En el siguiente podcast la comunicadora Vilma Núñez explica la diferencia entre periodista, copywriter y community manage: 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6D532E9-C5C2-3A13-0C4A-6D050B3827A9}"/>
              </a:ext>
            </a:extLst>
          </p:cNvPr>
          <p:cNvGrpSpPr/>
          <p:nvPr/>
        </p:nvGrpSpPr>
        <p:grpSpPr>
          <a:xfrm>
            <a:off x="8318740" y="3331235"/>
            <a:ext cx="2930105" cy="2826588"/>
            <a:chOff x="8376249" y="3705046"/>
            <a:chExt cx="2930105" cy="2826588"/>
          </a:xfrm>
        </p:grpSpPr>
        <p:pic>
          <p:nvPicPr>
            <p:cNvPr id="7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0CB0D0D4-D33C-2207-85ED-F4284F137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6249" y="3705046"/>
              <a:ext cx="2930105" cy="282658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EC1FC79-7CDB-05CE-2BBB-13A79802DCCA}"/>
                </a:ext>
              </a:extLst>
            </p:cNvPr>
            <p:cNvSpPr txBox="1"/>
            <p:nvPr/>
          </p:nvSpPr>
          <p:spPr>
            <a:xfrm>
              <a:off x="8729931" y="6052868"/>
              <a:ext cx="219973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ea typeface="+mn-lt"/>
                  <a:cs typeface="+mn-lt"/>
                  <a:hlinkClick r:id="rId3"/>
                </a:rPr>
                <a:t>Podcast Vilma Núñez</a:t>
              </a:r>
              <a:endParaRPr lang="es-ES" dirty="0"/>
            </a:p>
          </p:txBody>
        </p:sp>
      </p:grpSp>
      <p:sp>
        <p:nvSpPr>
          <p:cNvPr id="4" name="CuadroTexto 1">
            <a:extLst>
              <a:ext uri="{FF2B5EF4-FFF2-40B4-BE49-F238E27FC236}">
                <a16:creationId xmlns:a16="http://schemas.microsoft.com/office/drawing/2014/main" id="{7B46413F-E319-342E-0430-00C948AD6A92}"/>
              </a:ext>
            </a:extLst>
          </p:cNvPr>
          <p:cNvSpPr txBox="1"/>
          <p:nvPr/>
        </p:nvSpPr>
        <p:spPr>
          <a:xfrm>
            <a:off x="2988905" y="6321664"/>
            <a:ext cx="183551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cs typeface="Calibri"/>
              </a:rPr>
              <a:t>Imágenes de freepek.com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81323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F4A7A-2667-9E16-127E-742A165D0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549767"/>
            <a:ext cx="9135375" cy="1371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A través del siguiente video el especialista Javi Pastor, el cual es uno de los referentes más importantes del Copywriting en español, resume el proceso de la creación de los copys.</a:t>
            </a:r>
            <a:endParaRPr lang="es-ES" dirty="0"/>
          </a:p>
        </p:txBody>
      </p:sp>
      <p:pic>
        <p:nvPicPr>
          <p:cNvPr id="4" name="Elementos multimedia en línea 3" title="El PROCESO del copywriting ✏️ para escribir textos que VENDEN 💵">
            <a:hlinkClick r:id="" action="ppaction://media"/>
            <a:extLst>
              <a:ext uri="{FF2B5EF4-FFF2-40B4-BE49-F238E27FC236}">
                <a16:creationId xmlns:a16="http://schemas.microsoft.com/office/drawing/2014/main" id="{EA6D4543-9B22-F015-EFF5-D3713D6E5E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64642" y="1858274"/>
            <a:ext cx="6191848" cy="46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02B2B-ED48-5E64-BD35-E9FECEAD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0" dirty="0">
                <a:latin typeface="Avenir Book"/>
              </a:rPr>
              <a:t>¿</a:t>
            </a:r>
            <a:r>
              <a:rPr lang="es-CR" dirty="0">
                <a:latin typeface="Avenir Book"/>
              </a:rPr>
              <a:t>Qué es un redactor de contenidos?</a:t>
            </a:r>
            <a:endParaRPr lang="es-ES" dirty="0">
              <a:latin typeface="Avenir Book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1B2F46-E978-55E6-A6DA-770F836F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La característica más importante de la palabra copy es la divulgación entre los usuarios, o sea, el copiar y compartir repetidas veces entre la audiencia.</a:t>
            </a:r>
            <a:endParaRPr lang="es-ES" dirty="0"/>
          </a:p>
        </p:txBody>
      </p:sp>
      <p:pic>
        <p:nvPicPr>
          <p:cNvPr id="4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F13FC0B-EC4A-79C4-7EC9-794F47D9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09" y="2970477"/>
            <a:ext cx="4080294" cy="3548102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7B46413F-E319-342E-0430-00C948AD6A92}"/>
              </a:ext>
            </a:extLst>
          </p:cNvPr>
          <p:cNvSpPr txBox="1"/>
          <p:nvPr/>
        </p:nvSpPr>
        <p:spPr>
          <a:xfrm>
            <a:off x="2988905" y="6321664"/>
            <a:ext cx="183551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cs typeface="Calibri"/>
              </a:rPr>
              <a:t>Imágenes de freepek.com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8753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8FFEF-184C-DB7C-C517-AA316AC2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0" dirty="0">
                <a:latin typeface="Avenir Book"/>
              </a:rPr>
              <a:t>¿</a:t>
            </a:r>
            <a:r>
              <a:rPr lang="es-CR" dirty="0">
                <a:latin typeface="Avenir Book"/>
              </a:rPr>
              <a:t>Qué es un redactor de contenidos?</a:t>
            </a:r>
            <a:endParaRPr lang="es-ES" b="0" dirty="0">
              <a:latin typeface="Avenir Book"/>
            </a:endParaRPr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6D0E4-1F81-BD39-74E1-F4A7479F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Normalmente un escritor para un medio de comunicación informa, pero el copywriter invita al lector a realizar una acción, ya sea una compra, una descarga, compartir entre otros usuarios, dar una opinión, etc. Es aquí donde nacen las estrategias de optimización de contenidos.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770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1ACD3-6EBB-62BD-4105-8B1171A8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0" dirty="0">
                <a:latin typeface="Avenir Book"/>
              </a:rPr>
              <a:t>¿</a:t>
            </a:r>
            <a:r>
              <a:rPr lang="es-CR" dirty="0">
                <a:latin typeface="Avenir Book"/>
              </a:rPr>
              <a:t>Qué es un redactor de contenidos?</a:t>
            </a:r>
            <a:endParaRPr lang="es-ES" b="0" dirty="0">
              <a:latin typeface="Avenir Book"/>
            </a:endParaRPr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571A91-AAFF-EBBF-0D35-62912AC6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Para ser un redactor de contenidos para la social media es fundamental tener buena redacción, ser autodidacta para estudiar y estar actualizado sobre las innovaciones que tienen las plataformas de la Social Media, las cuales se van renovando constantemente, además debe conocer sobre marketing, clientes potenciales y estrategias publicitarias.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135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1FFA7-98BC-6519-53DD-856BA834F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355" y="1022390"/>
            <a:ext cx="9135375" cy="4060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Para ampliar el concepto, el consultor Ivo Fiz  de la Eꜱᴄᴜᴇʟᴀ ᴅᴇ Cᴏᴘʏᴡʀɪᴛɪɴɢ ʏ Cᴏɴᴛᴇɴɪᴅᴏꜱ nos explica en el siguiente video: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Elementos multimedia en línea 3" title="Qué es un COPYWRITER: Tutorial 101">
            <a:hlinkClick r:id="" action="ppaction://media"/>
            <a:extLst>
              <a:ext uri="{FF2B5EF4-FFF2-40B4-BE49-F238E27FC236}">
                <a16:creationId xmlns:a16="http://schemas.microsoft.com/office/drawing/2014/main" id="{238BA219-114B-50D1-2FD4-AF11B0CD21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39309" y="2212686"/>
            <a:ext cx="7042726" cy="40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1E842-E024-9405-D827-757C5587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La comunicación escrita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99ACA-9891-ADDB-78E9-ECD6F9242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Para ejercer las funciones de redactor de contenidos es importante recordar lo que es la comunicación escrita y cuales son sus antecedentes.</a:t>
            </a:r>
            <a:endParaRPr lang="es-ES" dirty="0"/>
          </a:p>
          <a:p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La escritura nace alrededor del año 3.000 a.C. como respuesta a la necesidad del ser humano de comunicarse a través, ya no solo de los gestos, sino de algo más fidedigno, que perdurara más en el tiempo y llegara a más personas.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656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06F7E-AE93-F9E5-0593-50D47576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La comunicación escrita</a:t>
            </a:r>
            <a:endParaRPr lang="es-ES" b="0" dirty="0">
              <a:latin typeface="Avenir Book"/>
            </a:endParaRPr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B807A6-ADA3-DB75-6665-D4394F44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10" y="2116899"/>
            <a:ext cx="9135375" cy="2334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Existiendo la escritura se da la necesidad del papel y de las colecciones o libros. </a:t>
            </a:r>
            <a:endParaRPr lang="es-ES" dirty="0"/>
          </a:p>
          <a:p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Así nacen los llamados Códice: conjunto de hojas rectangulares de pergamino, de papiro o de papel, que se plegaban formando cuadernillos para escribir sobre ellos, que luego se protegían mediante la encuadernación.</a:t>
            </a:r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8612C40-74F4-864F-A79C-093ABF48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62" y="4559959"/>
            <a:ext cx="1533525" cy="150495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7B46413F-E319-342E-0430-00C948AD6A92}"/>
              </a:ext>
            </a:extLst>
          </p:cNvPr>
          <p:cNvSpPr txBox="1"/>
          <p:nvPr/>
        </p:nvSpPr>
        <p:spPr>
          <a:xfrm>
            <a:off x="2988905" y="6321664"/>
            <a:ext cx="183551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cs typeface="Calibri"/>
              </a:rPr>
              <a:t>Imágenes de freepek.com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3004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9E544-2991-E03A-C4EF-83217F36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venir Book"/>
              </a:rPr>
              <a:t>La comunicación escrita</a:t>
            </a:r>
            <a:endParaRPr lang="es-ES" b="0" dirty="0">
              <a:latin typeface="Avenir Book"/>
            </a:endParaRPr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960A5-8D74-B16B-4255-BE564172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latin typeface="Avenir Book"/>
              </a:rPr>
              <a:t>La lectura se da gracias a estos códices o libros que hoy han evolucionado hasta los conocidos libros digitales. </a:t>
            </a:r>
            <a:endParaRPr lang="es-ES" dirty="0"/>
          </a:p>
          <a:p>
            <a:endParaRPr lang="es-ES" dirty="0">
              <a:latin typeface="Avenir Book"/>
            </a:endParaRPr>
          </a:p>
          <a:p>
            <a:pPr marL="0" indent="0">
              <a:buNone/>
            </a:pPr>
            <a:r>
              <a:rPr lang="es-ES" dirty="0">
                <a:latin typeface="Avenir Book"/>
              </a:rPr>
              <a:t>La lectura es el mayor ejercicio para enriquecer los conocimientos y el intelecto.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>
                <a:latin typeface="Avenir Book"/>
              </a:rPr>
              <a:t>Nace la ortografía y la redacción que juegan un papel muy importante, ya que a través de sus normas y reglas ortográficas se establece un uso correcto de la escritura con coherencia en sus ideas.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34662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fd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rcsm" id="{A34A9D23-ACBD-454C-807F-7D5D1EEBB27D}" vid="{7E48CEFF-7868-4348-8D92-E91EC6187A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86811546181949855DED633DDE8444" ma:contentTypeVersion="14" ma:contentTypeDescription="Create a new document." ma:contentTypeScope="" ma:versionID="9585686e32cd55cada2143680265a9db">
  <xsd:schema xmlns:xsd="http://www.w3.org/2001/XMLSchema" xmlns:xs="http://www.w3.org/2001/XMLSchema" xmlns:p="http://schemas.microsoft.com/office/2006/metadata/properties" xmlns:ns3="b00f458f-305c-4244-b818-a6f5f0be9b38" xmlns:ns4="4e81df6e-721a-4fb5-8779-3e4e0f2df3af" targetNamespace="http://schemas.microsoft.com/office/2006/metadata/properties" ma:root="true" ma:fieldsID="0fbfc44a50a3a4d43b17d643e5ed7eff" ns3:_="" ns4:_="">
    <xsd:import namespace="b00f458f-305c-4244-b818-a6f5f0be9b38"/>
    <xsd:import namespace="4e81df6e-721a-4fb5-8779-3e4e0f2df3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458f-305c-4244-b818-a6f5f0be9b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1df6e-721a-4fb5-8779-3e4e0f2df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E4F45-34A4-4C41-A917-DD3EF74D86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EA8BB-C6EE-42BD-A184-C14CFD7C04E4}">
  <ds:schemaRefs>
    <ds:schemaRef ds:uri="http://purl.org/dc/dcmitype/"/>
    <ds:schemaRef ds:uri="4e81df6e-721a-4fb5-8779-3e4e0f2df3af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00f458f-305c-4244-b818-a6f5f0be9b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5FDF91-8A28-4757-B76B-8A8E375D6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458f-305c-4244-b818-a6f5f0be9b38"/>
    <ds:schemaRef ds:uri="4e81df6e-721a-4fb5-8779-3e4e0f2df3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presentacion_rcsm</Template>
  <TotalTime>348</TotalTime>
  <Words>1459</Words>
  <Application>Microsoft Office PowerPoint</Application>
  <PresentationFormat>Panorámica</PresentationFormat>
  <Paragraphs>94</Paragraphs>
  <Slides>25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Avenir Book</vt:lpstr>
      <vt:lpstr>Calibri</vt:lpstr>
      <vt:lpstr>Calibri Light</vt:lpstr>
      <vt:lpstr>plantilla_fdc</vt:lpstr>
      <vt:lpstr>¿Qué es un redactor de contenidos?</vt:lpstr>
      <vt:lpstr>Presentación de PowerPoint</vt:lpstr>
      <vt:lpstr>¿Qué es un redactor de contenidos?</vt:lpstr>
      <vt:lpstr>¿Qué es un redactor de contenidos? </vt:lpstr>
      <vt:lpstr>¿Qué es un redactor de contenidos? </vt:lpstr>
      <vt:lpstr>Presentación de PowerPoint</vt:lpstr>
      <vt:lpstr>La comunicación escrita</vt:lpstr>
      <vt:lpstr>La comunicación escrita </vt:lpstr>
      <vt:lpstr>La comunicación escrita </vt:lpstr>
      <vt:lpstr>Redacción y Coherencia textual</vt:lpstr>
      <vt:lpstr>Estilos de la comunicación escrita</vt:lpstr>
      <vt:lpstr>Estilos periodísticos</vt:lpstr>
      <vt:lpstr>Estilos literarios</vt:lpstr>
      <vt:lpstr>Estilo discursivo</vt:lpstr>
      <vt:lpstr>Documentos formales</vt:lpstr>
      <vt:lpstr>Fines de la comunicación escrita</vt:lpstr>
      <vt:lpstr>Fin descriptivo</vt:lpstr>
      <vt:lpstr>Fin narrativo</vt:lpstr>
      <vt:lpstr>Fin imperativo</vt:lpstr>
      <vt:lpstr>Fin informativo</vt:lpstr>
      <vt:lpstr>Comunicación, política y cultura</vt:lpstr>
      <vt:lpstr>La opinión pública</vt:lpstr>
      <vt:lpstr>Los líderes de opinión</vt:lpstr>
      <vt:lpstr>Los periodistas o reporteros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Social Media y su diferencia con las Redes Sociales</dc:title>
  <dc:creator>Gina Garro</dc:creator>
  <cp:lastModifiedBy>Aurora Quesada Naranjo</cp:lastModifiedBy>
  <cp:revision>536</cp:revision>
  <dcterms:created xsi:type="dcterms:W3CDTF">2022-02-24T17:50:55Z</dcterms:created>
  <dcterms:modified xsi:type="dcterms:W3CDTF">2022-10-03T16:15:37Z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0x0101006C86811546181949855DED633DDE8444</vt:lpwstr>
  </property>
</Properties>
</file>