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7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2" userDrawn="1">
          <p15:clr>
            <a:srgbClr val="A4A3A4"/>
          </p15:clr>
        </p15:guide>
        <p15:guide id="2" pos="4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>
        <p:guide orient="horz" pos="1512"/>
        <p:guide pos="4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99E7F-C6D9-4BDE-BD56-057C188B8C37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91BB7-5DA3-496F-80A9-81F93ECC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2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3E13A8-516D-4A6D-A5F2-2F400B6329C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6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264FC2-3ABD-4777-9446-A15DDD71534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96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3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0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22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14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52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6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9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23DC73-A2D9-4509-8096-9D6E207A0EF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66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5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4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9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8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E9E9-4FE2-4208-B1EB-EC03739F5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70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adamgrabek/6424461231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 descr="Text box with slide title read as Woodgrove Bank and subtitle read as Job Fair."/>
          <p:cNvSpPr>
            <a:spLocks noGrp="1" noChangeArrowheads="1"/>
          </p:cNvSpPr>
          <p:nvPr>
            <p:ph type="ctrTitle"/>
          </p:nvPr>
        </p:nvSpPr>
        <p:spPr>
          <a:xfrm>
            <a:off x="838200" y="5022760"/>
            <a:ext cx="7467600" cy="113334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 Bank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Job Fair</a:t>
            </a:r>
          </a:p>
        </p:txBody>
      </p:sp>
    </p:spTree>
    <p:extLst>
      <p:ext uri="{BB962C8B-B14F-4D97-AF65-F5344CB8AC3E}">
        <p14:creationId xmlns:p14="http://schemas.microsoft.com/office/powerpoint/2010/main" val="74144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Woodgrove Bank</a:t>
            </a:r>
          </a:p>
        </p:txBody>
      </p:sp>
      <p:sp>
        <p:nvSpPr>
          <p:cNvPr id="3" name="Content Placeholder 2" descr="Text box that contains five bulleted list items. From top to bottom, the bullets read:&#10;Established in 1950&#10;2,800 employees&#10;14 branches&#10;Locally owned&#10;Over $1 billion in assets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Established in 1950</a:t>
            </a:r>
          </a:p>
          <a:p>
            <a:r>
              <a:rPr lang="en-US" dirty="0"/>
              <a:t>2,800 employees</a:t>
            </a:r>
          </a:p>
          <a:p>
            <a:r>
              <a:rPr lang="en-US" dirty="0"/>
              <a:t>14 branches</a:t>
            </a:r>
          </a:p>
          <a:p>
            <a:r>
              <a:rPr lang="en-US" dirty="0"/>
              <a:t>Locally owned</a:t>
            </a:r>
          </a:p>
          <a:p>
            <a:r>
              <a:rPr lang="en-US" dirty="0"/>
              <a:t>Over $1 billion in assets</a:t>
            </a:r>
          </a:p>
        </p:txBody>
      </p:sp>
      <p:pic>
        <p:nvPicPr>
          <p:cNvPr id="6" name="Content Placeholder 5" descr="Image of an office building.">
            <a:extLst>
              <a:ext uri="{FF2B5EF4-FFF2-40B4-BE49-F238E27FC236}">
                <a16:creationId xmlns:a16="http://schemas.microsoft.com/office/drawing/2014/main" id="{4A04703E-BF5C-4903-9BE8-B8261EF8E2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7798" y="2400300"/>
            <a:ext cx="3491702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844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</a:t>
            </a:r>
            <a:r>
              <a:rPr lang="en-US" baseline="0" dirty="0"/>
              <a:t> Wanted</a:t>
            </a:r>
            <a:r>
              <a:rPr lang="en-US" dirty="0"/>
              <a:t>: Tellers</a:t>
            </a:r>
          </a:p>
        </p:txBody>
      </p:sp>
      <p:sp>
        <p:nvSpPr>
          <p:cNvPr id="3" name="Content Placeholder 2" descr="Text box that contains six bulleted list items. From top to bottom, the bullets read:&#10;The first face our clients see&#10;Responsible for cash drawer and station bookkeeping&#10;Handle most of our cash transactions&#10;Assist customers in opening accounts&#10;Answer customer questions&#10;Refer customers to managers for help with problems"/>
          <p:cNvSpPr>
            <a:spLocks noGrp="1"/>
          </p:cNvSpPr>
          <p:nvPr>
            <p:ph idx="1"/>
          </p:nvPr>
        </p:nvSpPr>
        <p:spPr>
          <a:xfrm>
            <a:off x="533400" y="2336873"/>
            <a:ext cx="7786352" cy="3599316"/>
          </a:xfrm>
        </p:spPr>
        <p:txBody>
          <a:bodyPr/>
          <a:lstStyle/>
          <a:p>
            <a:r>
              <a:rPr lang="en-US" dirty="0"/>
              <a:t>The first face our clients see</a:t>
            </a:r>
          </a:p>
          <a:p>
            <a:r>
              <a:rPr lang="en-US" dirty="0"/>
              <a:t>Responsible for cash drawer and station bookkeeping</a:t>
            </a:r>
          </a:p>
          <a:p>
            <a:r>
              <a:rPr lang="en-US" dirty="0"/>
              <a:t>Handle most of our cash transactions</a:t>
            </a:r>
          </a:p>
          <a:p>
            <a:r>
              <a:rPr lang="en-US" dirty="0"/>
              <a:t>Assist customers in opening accounts</a:t>
            </a:r>
          </a:p>
          <a:p>
            <a:r>
              <a:rPr lang="en-US" dirty="0"/>
              <a:t>Answer customer questions</a:t>
            </a:r>
          </a:p>
          <a:p>
            <a:r>
              <a:rPr lang="en-US" dirty="0"/>
              <a:t>Refer customers to managers for help with problems</a:t>
            </a:r>
          </a:p>
        </p:txBody>
      </p:sp>
    </p:spTree>
    <p:extLst>
      <p:ext uri="{BB962C8B-B14F-4D97-AF65-F5344CB8AC3E}">
        <p14:creationId xmlns:p14="http://schemas.microsoft.com/office/powerpoint/2010/main" val="136486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</a:t>
            </a:r>
          </a:p>
        </p:txBody>
      </p:sp>
      <p:sp>
        <p:nvSpPr>
          <p:cNvPr id="3" name="Content Placeholder 2" descr="Text box that contains three bulleted list items. From top to bottom, the bullets read:&#10;B.A. in Business, Accounting, or Math preferred&#10;At least 2 years in a similar position&#10;Retail sales or customer service experience a plus"/>
          <p:cNvSpPr>
            <a:spLocks noGrp="1"/>
          </p:cNvSpPr>
          <p:nvPr>
            <p:ph idx="1"/>
          </p:nvPr>
        </p:nvSpPr>
        <p:spPr>
          <a:xfrm>
            <a:off x="533400" y="2336873"/>
            <a:ext cx="7348470" cy="3599316"/>
          </a:xfrm>
        </p:spPr>
        <p:txBody>
          <a:bodyPr/>
          <a:lstStyle/>
          <a:p>
            <a:r>
              <a:rPr lang="en-US" dirty="0"/>
              <a:t>B.A. in Business, Accounting, or Math preferred</a:t>
            </a:r>
          </a:p>
          <a:p>
            <a:r>
              <a:rPr lang="en-US" dirty="0"/>
              <a:t>At least 2 years in a similar position</a:t>
            </a:r>
          </a:p>
          <a:p>
            <a:r>
              <a:rPr lang="en-US" dirty="0"/>
              <a:t>Retail sales or customer service experience a plus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Package</a:t>
            </a:r>
          </a:p>
        </p:txBody>
      </p:sp>
      <p:sp>
        <p:nvSpPr>
          <p:cNvPr id="3" name="Content Placeholder 2" descr="Text box that contains four bulleted list items. From top to bottom, the bullets read: &#10;Competitive salary&#10;Full company-sponsored insurance plans&#10;Retirement and 401(k) plans&#10;Ongoing training and reimbursement for continuing education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Competitive salary</a:t>
            </a:r>
          </a:p>
          <a:p>
            <a:r>
              <a:rPr lang="en-US" dirty="0"/>
              <a:t>Full company-sponsored insurance plans</a:t>
            </a:r>
          </a:p>
          <a:p>
            <a:r>
              <a:rPr lang="en-US" dirty="0"/>
              <a:t>Retirement and 401(k) plans</a:t>
            </a:r>
          </a:p>
          <a:p>
            <a:r>
              <a:rPr lang="en-US" dirty="0"/>
              <a:t>Ongoing training and reimbursement for continuing education</a:t>
            </a:r>
          </a:p>
          <a:p>
            <a:endParaRPr lang="en-US" dirty="0"/>
          </a:p>
        </p:txBody>
      </p:sp>
      <p:pic>
        <p:nvPicPr>
          <p:cNvPr id="6" name="Content Placeholder 5" descr="Image of a man and woman in business attire looking at a tablet.">
            <a:extLst>
              <a:ext uri="{FF2B5EF4-FFF2-40B4-BE49-F238E27FC236}">
                <a16:creationId xmlns:a16="http://schemas.microsoft.com/office/drawing/2014/main" id="{5A4FEABA-D951-4686-B4C6-FD78D49632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01595" y="2336873"/>
            <a:ext cx="2743200" cy="411279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639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FD2820F3-0CC9-4029-872C-CF4E8184606E}"/>
</file>

<file path=customXml/itemProps2.xml><?xml version="1.0" encoding="utf-8"?>
<ds:datastoreItem xmlns:ds="http://schemas.openxmlformats.org/officeDocument/2006/customXml" ds:itemID="{0A388584-8712-46C6-A8E5-3987864E5E03}"/>
</file>

<file path=customXml/itemProps3.xml><?xml version="1.0" encoding="utf-8"?>
<ds:datastoreItem xmlns:ds="http://schemas.openxmlformats.org/officeDocument/2006/customXml" ds:itemID="{ACE7EC77-643A-4624-ADF5-88AADBA34A5D}"/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111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Trebuchet MS</vt:lpstr>
      <vt:lpstr>Berlin</vt:lpstr>
      <vt:lpstr>Woodgrove Bank Job Fair</vt:lpstr>
      <vt:lpstr>About Woodgrove Bank</vt:lpstr>
      <vt:lpstr>Help Wanted: Tellers</vt:lpstr>
      <vt:lpstr>Qualifications</vt:lpstr>
      <vt:lpstr>The Package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2018-09-18T23:23:00Z</dcterms:created>
  <dcterms:modified xsi:type="dcterms:W3CDTF">2018-09-18T23:25:20Z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