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108" y="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slide" Target="slides/slide4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hap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8" name="Shap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652FD0DC-6675-473F-8E20-9C82780D4A84}" type="datetimeFigureOut">
              <a:rPr lang="en-US" smtClean="0"/>
              <a:pPr/>
              <a:t>9/2/2018</a:t>
            </a:fld>
            <a:endParaRPr lang="en-US" sz="1600" dirty="0"/>
          </a:p>
        </p:txBody>
      </p:sp>
      <p:sp>
        <p:nvSpPr>
          <p:cNvPr id="17" name="Shap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hap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2DDFEEE8-7064-4F89-9755-6A92AABB4D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D0DC-6675-473F-8E20-9C82780D4A84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EEE8-7064-4F89-9755-6A92AABB4D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add title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  <a:endParaRPr lang="en-US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D0DC-6675-473F-8E20-9C82780D4A84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EEE8-7064-4F89-9755-6A92AABB4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D0DC-6675-473F-8E20-9C82780D4A84}" type="datetimeFigureOut">
              <a:rPr lang="en-US" smtClean="0"/>
              <a:pPr/>
              <a:t>9/2/2018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EEE8-7064-4F89-9755-6A92AABB4D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hape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652FD0DC-6675-473F-8E20-9C82780D4A84}" type="datetimeFigureOut">
              <a:rPr lang="en-US" smtClean="0"/>
              <a:pPr/>
              <a:t>9/2/2018</a:t>
            </a:fld>
            <a:endParaRPr lang="en-US" dirty="0"/>
          </a:p>
        </p:txBody>
      </p:sp>
      <p:sp>
        <p:nvSpPr>
          <p:cNvPr id="5" name="Shap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hap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2DDFEEE8-7064-4F89-9755-6A92AABB4D9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D0DC-6675-473F-8E20-9C82780D4A84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EEE8-7064-4F89-9755-6A92AABB4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hap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D0DC-6675-473F-8E20-9C82780D4A84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8" name="Shap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hap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EEE8-7064-4F89-9755-6A92AABB4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hape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hape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D0DC-6675-473F-8E20-9C82780D4A84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hap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EEE8-7064-4F89-9755-6A92AABB4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D0DC-6675-473F-8E20-9C82780D4A84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3" name="Shap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hap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EEE8-7064-4F89-9755-6A92AABB4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D0DC-6675-473F-8E20-9C82780D4A84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EEE8-7064-4F89-9755-6A92AABB4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Shape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endParaRPr lang="en-US" dirty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hap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D0DC-6675-473F-8E20-9C82780D4A84}" type="datetimeFigureOut">
              <a:rPr lang="en-US" smtClean="0"/>
              <a:pPr/>
              <a:t>9/2/2018</a:t>
            </a:fld>
            <a:endParaRPr lang="en-US"/>
          </a:p>
        </p:txBody>
      </p:sp>
      <p:sp>
        <p:nvSpPr>
          <p:cNvPr id="6" name="Shap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hap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FEEE8-7064-4F89-9755-6A92AABB4D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Eighth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652FD0DC-6675-473F-8E20-9C82780D4A84}" type="datetimeFigureOut">
              <a:rPr lang="en-US" smtClean="0"/>
              <a:pPr/>
              <a:t>9/2/2018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2DDFEEE8-7064-4F89-9755-6A92AABB4D9E}" type="slidenum">
              <a:rPr lang="en-US" smtClean="0"/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latinLnBrk="0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latinLnBrk="0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latinLnBrk="0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latinLnBrk="0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latinLnBrk="0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latinLnBrk="0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latinLnBrk="0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latinLnBrk="0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latinLnBrk="0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latinLnBrk="0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295400" y="3810000"/>
            <a:ext cx="6858000" cy="990600"/>
          </a:xfrm>
          <a:prstGeom prst="rect">
            <a:avLst/>
          </a:prstGeom>
        </p:spPr>
        <p:txBody>
          <a:bodyPr vert="horz" anchor="t" anchorCtr="0"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r" rtl="0" latinLnBrk="0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cap="all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Developer Orientation</a:t>
            </a:r>
            <a:endParaRPr lang="en-US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Proseware, Inc.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Who We Are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Develop industry-leading educational software for children, including:</a:t>
            </a:r>
          </a:p>
          <a:p>
            <a:pPr lvl="1"/>
            <a:r>
              <a:rPr lang="en-US" dirty="0"/>
              <a:t>Basic, remedial, and advanced reading tutorials</a:t>
            </a:r>
          </a:p>
          <a:p>
            <a:pPr lvl="1"/>
            <a:r>
              <a:rPr lang="en-US" dirty="0"/>
              <a:t>Phonics/phonetics tutorials</a:t>
            </a:r>
          </a:p>
          <a:p>
            <a:pPr lvl="1"/>
            <a:r>
              <a:rPr lang="en-US" dirty="0"/>
              <a:t>Writing tutorials</a:t>
            </a:r>
          </a:p>
          <a:p>
            <a:r>
              <a:rPr lang="en-US" dirty="0"/>
              <a:t>Currently offer 22 products</a:t>
            </a:r>
          </a:p>
          <a:p>
            <a:r>
              <a:rPr lang="en-US" dirty="0"/>
              <a:t>North American market share = 48%</a:t>
            </a:r>
          </a:p>
          <a:p>
            <a:r>
              <a:rPr lang="en-US" dirty="0"/>
              <a:t>Products translated into 15 languages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Product Development Group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Development Life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Needs/Market analysis</a:t>
            </a:r>
          </a:p>
          <a:p>
            <a:r>
              <a:rPr lang="en-US" dirty="0"/>
              <a:t>Design/Proof of concept</a:t>
            </a:r>
          </a:p>
          <a:p>
            <a:r>
              <a:rPr lang="en-US" dirty="0"/>
              <a:t>Development</a:t>
            </a:r>
          </a:p>
          <a:p>
            <a:r>
              <a:rPr lang="en-US" dirty="0"/>
              <a:t>Testing</a:t>
            </a:r>
          </a:p>
          <a:p>
            <a:r>
              <a:rPr lang="en-US" dirty="0"/>
              <a:t>Roll-out</a:t>
            </a:r>
          </a:p>
          <a:p>
            <a:r>
              <a:rPr lang="en-US" dirty="0"/>
              <a:t>Update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8DE0FCC1170DD4EA9CF157E6E2FAC08" ma:contentTypeVersion="10" ma:contentTypeDescription="Create a new document." ma:contentTypeScope="" ma:versionID="7e8c1d07bc765572e9e74d76cdee5df1">
  <xsd:schema xmlns:xsd="http://www.w3.org/2001/XMLSchema" xmlns:xs="http://www.w3.org/2001/XMLSchema" xmlns:p="http://schemas.microsoft.com/office/2006/metadata/properties" xmlns:ns2="dc94d77e-d9c2-42fb-a8f5-494b1c2e3696" xmlns:ns3="bfe0bb63-4151-4360-a7b3-42e232e24132" targetNamespace="http://schemas.microsoft.com/office/2006/metadata/properties" ma:root="true" ma:fieldsID="8c6bb19a2d79273bda7e150191a69877" ns2:_="" ns3:_="">
    <xsd:import namespace="dc94d77e-d9c2-42fb-a8f5-494b1c2e3696"/>
    <xsd:import namespace="bfe0bb63-4151-4360-a7b3-42e232e2413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Stage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94d77e-d9c2-42fb-a8f5-494b1c2e36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Stage" ma:index="15" nillable="true" ma:displayName="Stage" ma:format="Dropdown" ma:internalName="Stage">
      <xsd:simpleType>
        <xsd:restriction base="dms:Choice">
          <xsd:enumeration value="In progress"/>
          <xsd:enumeration value="Needs srcubbing"/>
          <xsd:enumeration value="Sent to Brandon to do"/>
          <xsd:enumeration value="Ready for OneNote"/>
          <xsd:enumeration value="Added to OneNote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e0bb63-4151-4360-a7b3-42e232e2413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dc94d77e-d9c2-42fb-a8f5-494b1c2e3696">Added to OneNote</Stage>
  </documentManagement>
</p:properties>
</file>

<file path=customXml/itemProps1.xml><?xml version="1.0" encoding="utf-8"?>
<ds:datastoreItem xmlns:ds="http://schemas.openxmlformats.org/officeDocument/2006/customXml" ds:itemID="{D747D9A1-509B-4DD2-BB1B-3CBFF5C18345}"/>
</file>

<file path=customXml/itemProps2.xml><?xml version="1.0" encoding="utf-8"?>
<ds:datastoreItem xmlns:ds="http://schemas.openxmlformats.org/officeDocument/2006/customXml" ds:itemID="{CEAEAFC2-D0B9-49B1-A0D1-C33FB67E0875}"/>
</file>

<file path=customXml/itemProps3.xml><?xml version="1.0" encoding="utf-8"?>
<ds:datastoreItem xmlns:ds="http://schemas.openxmlformats.org/officeDocument/2006/customXml" ds:itemID="{EC5A2479-488D-4F84-992B-573C20CDB7C9}"/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0</TotalTime>
  <Words>67</Words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Bookman Old Style</vt:lpstr>
      <vt:lpstr>Gill Sans MT</vt:lpstr>
      <vt:lpstr>Wingdings</vt:lpstr>
      <vt:lpstr>Wingdings 3</vt:lpstr>
      <vt:lpstr>Origin</vt:lpstr>
      <vt:lpstr>PowerPoint Presentation</vt:lpstr>
      <vt:lpstr>Who We Are</vt:lpstr>
      <vt:lpstr>Product Development Group</vt:lpstr>
      <vt:lpstr>Development Life Process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dcterms:created xsi:type="dcterms:W3CDTF">2018-05-12T05:47:23Z</dcterms:created>
  <dcterms:modified xsi:type="dcterms:W3CDTF">2018-09-02T16:21:48Z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0x010100E8DE0FCC1170DD4EA9CF157E6E2FAC08</vt:lpwstr>
  </property>
</Properties>
</file>