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4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4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8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4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5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69E2-2176-408C-8D5A-03A3BB9D97B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190-BB67-47B1-8DE1-CB8B9CF0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3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Center City Board of Elections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Voter Turnout Report</a:t>
            </a:r>
          </a:p>
        </p:txBody>
      </p:sp>
    </p:spTree>
    <p:extLst>
      <p:ext uri="{BB962C8B-B14F-4D97-AF65-F5344CB8AC3E}">
        <p14:creationId xmlns:p14="http://schemas.microsoft.com/office/powerpoint/2010/main" val="422157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56AC-194E-4CCB-A083-CB2DDEF4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2004 to 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A3BD-B6E1-47ED-B7D8-D69754194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3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AE60947A-F84A-4164-95C0-7C48CE0028C0}"/>
</file>

<file path=customXml/itemProps2.xml><?xml version="1.0" encoding="utf-8"?>
<ds:datastoreItem xmlns:ds="http://schemas.openxmlformats.org/officeDocument/2006/customXml" ds:itemID="{3FBA2A2F-A9F7-4AD3-9F23-34580E54DE36}"/>
</file>

<file path=customXml/itemProps3.xml><?xml version="1.0" encoding="utf-8"?>
<ds:datastoreItem xmlns:ds="http://schemas.openxmlformats.org/officeDocument/2006/customXml" ds:itemID="{D0430CA7-DD41-4557-9256-9FB8532491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</Words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Center City Board of Elections</vt:lpstr>
      <vt:lpstr>2004 to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2018-05-09T10:14:47Z</dcterms:created>
  <dcterms:modified xsi:type="dcterms:W3CDTF">2018-05-09T12:38:09Z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