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5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3E829-DCCA-4B29-8E37-65481541EBE1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9/18/2018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05DBC-6D21-4269-9BB2-EFC4812239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7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3E829-DCCA-4B29-8E37-65481541E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05DBC-6D21-4269-9BB2-EFC4812239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3E829-DCCA-4B29-8E37-65481541E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05DBC-6D21-4269-9BB2-EFC4812239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9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3A3E829-DCCA-4B29-8E37-65481541EB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Travel Tips and Tricks.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Tips and Tricks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Margie’s Travel</a:t>
            </a:r>
          </a:p>
        </p:txBody>
      </p:sp>
    </p:spTree>
    <p:extLst>
      <p:ext uri="{BB962C8B-B14F-4D97-AF65-F5344CB8AC3E}">
        <p14:creationId xmlns:p14="http://schemas.microsoft.com/office/powerpoint/2010/main" val="2948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Cruise 2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5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Cruise 3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5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City 1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5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City 3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</a:t>
            </a:r>
            <a:r>
              <a:rPr lang="en-US" baseline="0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Enjoy Your Trip!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Enjoy</a:t>
            </a:r>
            <a:r>
              <a:rPr lang="en-US" baseline="0" dirty="0"/>
              <a:t> Your Trip!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Where Do You Want to Go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 You Want to Go?</a:t>
            </a:r>
          </a:p>
        </p:txBody>
      </p:sp>
      <p:grpSp>
        <p:nvGrpSpPr>
          <p:cNvPr id="4" name="Group 3" descr="Four separate images that read Sand and Sun, Adventure, City, and Cruise."/>
          <p:cNvGrpSpPr/>
          <p:nvPr/>
        </p:nvGrpSpPr>
        <p:grpSpPr>
          <a:xfrm>
            <a:off x="3688217" y="1984471"/>
            <a:ext cx="4701262" cy="4057457"/>
            <a:chOff x="3688217" y="1984471"/>
            <a:chExt cx="4701262" cy="4057457"/>
          </a:xfrm>
        </p:grpSpPr>
        <p:sp>
          <p:nvSpPr>
            <p:cNvPr id="5" name="Rectangle 4" descr="Image of a beach.">
              <a:hlinkClick r:id="rId2" action="ppaction://hlinksldjump"/>
            </p:cNvPr>
            <p:cNvSpPr/>
            <p:nvPr/>
          </p:nvSpPr>
          <p:spPr>
            <a:xfrm>
              <a:off x="3688217" y="1984471"/>
              <a:ext cx="2236454" cy="1916906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Freeform 6" descr="Text box that reads Sand and Sun."/>
            <p:cNvSpPr/>
            <p:nvPr/>
          </p:nvSpPr>
          <p:spPr>
            <a:xfrm>
              <a:off x="3688217" y="3326305"/>
              <a:ext cx="2236454" cy="460057"/>
            </a:xfrm>
            <a:custGeom>
              <a:avLst/>
              <a:gdLst>
                <a:gd name="connsiteX0" fmla="*/ 0 w 2236454"/>
                <a:gd name="connsiteY0" fmla="*/ 0 h 460057"/>
                <a:gd name="connsiteX1" fmla="*/ 2236454 w 2236454"/>
                <a:gd name="connsiteY1" fmla="*/ 0 h 460057"/>
                <a:gd name="connsiteX2" fmla="*/ 2236454 w 2236454"/>
                <a:gd name="connsiteY2" fmla="*/ 460057 h 460057"/>
                <a:gd name="connsiteX3" fmla="*/ 0 w 2236454"/>
                <a:gd name="connsiteY3" fmla="*/ 460057 h 460057"/>
                <a:gd name="connsiteX4" fmla="*/ 0 w 2236454"/>
                <a:gd name="connsiteY4" fmla="*/ 0 h 4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54" h="460057">
                  <a:moveTo>
                    <a:pt x="0" y="0"/>
                  </a:moveTo>
                  <a:lnTo>
                    <a:pt x="2236454" y="0"/>
                  </a:lnTo>
                  <a:lnTo>
                    <a:pt x="2236454" y="460057"/>
                  </a:lnTo>
                  <a:lnTo>
                    <a:pt x="0" y="4600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Sand and Sun</a:t>
              </a:r>
            </a:p>
          </p:txBody>
        </p:sp>
        <p:sp>
          <p:nvSpPr>
            <p:cNvPr id="8" name="Rectangle 7" descr="Image of a rock climber.">
              <a:hlinkClick r:id="rId4" action="ppaction://hlinksldjump"/>
            </p:cNvPr>
            <p:cNvSpPr/>
            <p:nvPr/>
          </p:nvSpPr>
          <p:spPr>
            <a:xfrm>
              <a:off x="6153025" y="1984471"/>
              <a:ext cx="2236454" cy="1916906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 descr="Text box that reads Adventure."/>
            <p:cNvSpPr/>
            <p:nvPr/>
          </p:nvSpPr>
          <p:spPr>
            <a:xfrm>
              <a:off x="6153025" y="3326305"/>
              <a:ext cx="2236454" cy="460057"/>
            </a:xfrm>
            <a:custGeom>
              <a:avLst/>
              <a:gdLst>
                <a:gd name="connsiteX0" fmla="*/ 0 w 2236454"/>
                <a:gd name="connsiteY0" fmla="*/ 0 h 460057"/>
                <a:gd name="connsiteX1" fmla="*/ 2236454 w 2236454"/>
                <a:gd name="connsiteY1" fmla="*/ 0 h 460057"/>
                <a:gd name="connsiteX2" fmla="*/ 2236454 w 2236454"/>
                <a:gd name="connsiteY2" fmla="*/ 460057 h 460057"/>
                <a:gd name="connsiteX3" fmla="*/ 0 w 2236454"/>
                <a:gd name="connsiteY3" fmla="*/ 460057 h 460057"/>
                <a:gd name="connsiteX4" fmla="*/ 0 w 2236454"/>
                <a:gd name="connsiteY4" fmla="*/ 0 h 4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54" h="460057">
                  <a:moveTo>
                    <a:pt x="0" y="0"/>
                  </a:moveTo>
                  <a:lnTo>
                    <a:pt x="2236454" y="0"/>
                  </a:lnTo>
                  <a:lnTo>
                    <a:pt x="2236454" y="460057"/>
                  </a:lnTo>
                  <a:lnTo>
                    <a:pt x="0" y="4600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Adventure</a:t>
              </a:r>
            </a:p>
          </p:txBody>
        </p:sp>
        <p:sp>
          <p:nvSpPr>
            <p:cNvPr id="12" name="Rectangle 11" descr="Image of a city skyline at night."/>
            <p:cNvSpPr/>
            <p:nvPr/>
          </p:nvSpPr>
          <p:spPr>
            <a:xfrm>
              <a:off x="3688217" y="4125022"/>
              <a:ext cx="2236454" cy="1916906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12" descr="Text box that reads City."/>
            <p:cNvSpPr/>
            <p:nvPr/>
          </p:nvSpPr>
          <p:spPr>
            <a:xfrm>
              <a:off x="3688217" y="5466857"/>
              <a:ext cx="2236454" cy="460057"/>
            </a:xfrm>
            <a:custGeom>
              <a:avLst/>
              <a:gdLst>
                <a:gd name="connsiteX0" fmla="*/ 0 w 2236454"/>
                <a:gd name="connsiteY0" fmla="*/ 0 h 460057"/>
                <a:gd name="connsiteX1" fmla="*/ 2236454 w 2236454"/>
                <a:gd name="connsiteY1" fmla="*/ 0 h 460057"/>
                <a:gd name="connsiteX2" fmla="*/ 2236454 w 2236454"/>
                <a:gd name="connsiteY2" fmla="*/ 460057 h 460057"/>
                <a:gd name="connsiteX3" fmla="*/ 0 w 2236454"/>
                <a:gd name="connsiteY3" fmla="*/ 460057 h 460057"/>
                <a:gd name="connsiteX4" fmla="*/ 0 w 2236454"/>
                <a:gd name="connsiteY4" fmla="*/ 0 h 4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54" h="460057">
                  <a:moveTo>
                    <a:pt x="0" y="0"/>
                  </a:moveTo>
                  <a:lnTo>
                    <a:pt x="2236454" y="0"/>
                  </a:lnTo>
                  <a:lnTo>
                    <a:pt x="2236454" y="460057"/>
                  </a:lnTo>
                  <a:lnTo>
                    <a:pt x="0" y="4600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City</a:t>
              </a:r>
            </a:p>
          </p:txBody>
        </p:sp>
        <p:sp>
          <p:nvSpPr>
            <p:cNvPr id="10" name="Rectangle 9" descr="Image of a yacht on the ocean."/>
            <p:cNvSpPr/>
            <p:nvPr/>
          </p:nvSpPr>
          <p:spPr>
            <a:xfrm>
              <a:off x="6153025" y="4125022"/>
              <a:ext cx="2236454" cy="1916906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 descr="Text box that reads Cruise."/>
            <p:cNvSpPr/>
            <p:nvPr/>
          </p:nvSpPr>
          <p:spPr>
            <a:xfrm>
              <a:off x="6153025" y="5466857"/>
              <a:ext cx="2236454" cy="460057"/>
            </a:xfrm>
            <a:custGeom>
              <a:avLst/>
              <a:gdLst>
                <a:gd name="connsiteX0" fmla="*/ 0 w 2236454"/>
                <a:gd name="connsiteY0" fmla="*/ 0 h 460057"/>
                <a:gd name="connsiteX1" fmla="*/ 2236454 w 2236454"/>
                <a:gd name="connsiteY1" fmla="*/ 0 h 460057"/>
                <a:gd name="connsiteX2" fmla="*/ 2236454 w 2236454"/>
                <a:gd name="connsiteY2" fmla="*/ 460057 h 460057"/>
                <a:gd name="connsiteX3" fmla="*/ 0 w 2236454"/>
                <a:gd name="connsiteY3" fmla="*/ 460057 h 460057"/>
                <a:gd name="connsiteX4" fmla="*/ 0 w 2236454"/>
                <a:gd name="connsiteY4" fmla="*/ 0 h 4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54" h="460057">
                  <a:moveTo>
                    <a:pt x="0" y="0"/>
                  </a:moveTo>
                  <a:lnTo>
                    <a:pt x="2236454" y="0"/>
                  </a:lnTo>
                  <a:lnTo>
                    <a:pt x="2236454" y="460057"/>
                  </a:lnTo>
                  <a:lnTo>
                    <a:pt x="0" y="4600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Cruise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72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Sand and Sun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 and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Sunscreen, sunscreen, sunscreen!</a:t>
            </a:r>
          </a:p>
          <a:p>
            <a:r>
              <a:rPr lang="en-US" dirty="0"/>
              <a:t>Pack for warm weather—but also for cool evenings</a:t>
            </a:r>
          </a:p>
          <a:p>
            <a:r>
              <a:rPr lang="en-US" dirty="0"/>
              <a:t>Take an extra swimsuit</a:t>
            </a:r>
          </a:p>
          <a:p>
            <a:r>
              <a:rPr lang="en-US" dirty="0"/>
              <a:t>Research local tours and charters in advance</a:t>
            </a:r>
          </a:p>
        </p:txBody>
      </p:sp>
    </p:spTree>
    <p:extLst>
      <p:ext uri="{BB962C8B-B14F-4D97-AF65-F5344CB8AC3E}">
        <p14:creationId xmlns:p14="http://schemas.microsoft.com/office/powerpoint/2010/main" val="111635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with slide title that reads Sand and Sun 2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 and Sun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flip-flops or other shoes that can get wet, and that dry quickly</a:t>
            </a:r>
          </a:p>
          <a:p>
            <a:r>
              <a:rPr lang="en-US" dirty="0"/>
              <a:t>Beach time can be hard on your hands and feet</a:t>
            </a:r>
          </a:p>
          <a:p>
            <a:pPr lvl="1"/>
            <a:r>
              <a:rPr lang="en-US" dirty="0"/>
              <a:t>Pack a small first-aid kit for minor cuts </a:t>
            </a:r>
          </a:p>
          <a:p>
            <a:pPr lvl="1"/>
            <a:r>
              <a:rPr lang="en-US" dirty="0"/>
              <a:t>Take plenty of lotion for dry skin</a:t>
            </a:r>
          </a:p>
          <a:p>
            <a:pPr lvl="1"/>
            <a:r>
              <a:rPr lang="en-US" dirty="0"/>
              <a:t>Sunscreen and more sunscreen!</a:t>
            </a:r>
          </a:p>
        </p:txBody>
      </p:sp>
    </p:spTree>
    <p:extLst>
      <p:ext uri="{BB962C8B-B14F-4D97-AF65-F5344CB8AC3E}">
        <p14:creationId xmlns:p14="http://schemas.microsoft.com/office/powerpoint/2010/main" val="106093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Sand and Sun 3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 and Sun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6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Adventure 1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Adventure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Adventure 2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Adventure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Adventure 3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Adventure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with slide title that reads Cruise 1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8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E0FCC1170DD4EA9CF157E6E2FAC08" ma:contentTypeVersion="10" ma:contentTypeDescription="Create a new document." ma:contentTypeScope="" ma:versionID="7e8c1d07bc765572e9e74d76cdee5df1">
  <xsd:schema xmlns:xsd="http://www.w3.org/2001/XMLSchema" xmlns:xs="http://www.w3.org/2001/XMLSchema" xmlns:p="http://schemas.microsoft.com/office/2006/metadata/properties" xmlns:ns2="dc94d77e-d9c2-42fb-a8f5-494b1c2e3696" xmlns:ns3="bfe0bb63-4151-4360-a7b3-42e232e24132" targetNamespace="http://schemas.microsoft.com/office/2006/metadata/properties" ma:root="true" ma:fieldsID="8c6bb19a2d79273bda7e150191a69877" ns2:_="" ns3:_="">
    <xsd:import namespace="dc94d77e-d9c2-42fb-a8f5-494b1c2e3696"/>
    <xsd:import namespace="bfe0bb63-4151-4360-a7b3-42e232e24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Stage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4d77e-d9c2-42fb-a8f5-494b1c2e3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Stage" ma:index="15" nillable="true" ma:displayName="Stage" ma:format="Dropdown" ma:internalName="Stage">
      <xsd:simpleType>
        <xsd:restriction base="dms:Choice">
          <xsd:enumeration value="In progress"/>
          <xsd:enumeration value="Needs srcubbing"/>
          <xsd:enumeration value="Sent to Brandon to do"/>
          <xsd:enumeration value="Ready for OneNote"/>
          <xsd:enumeration value="Added to OneNote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0bb63-4151-4360-a7b3-42e232e2413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ge xmlns="dc94d77e-d9c2-42fb-a8f5-494b1c2e3696">Added to OneNote</Stage>
  </documentManagement>
</p:properties>
</file>

<file path=customXml/itemProps1.xml><?xml version="1.0" encoding="utf-8"?>
<ds:datastoreItem xmlns:ds="http://schemas.openxmlformats.org/officeDocument/2006/customXml" ds:itemID="{BA7B3DAE-CB3B-41A9-88CA-3627867B324A}"/>
</file>

<file path=customXml/itemProps2.xml><?xml version="1.0" encoding="utf-8"?>
<ds:datastoreItem xmlns:ds="http://schemas.openxmlformats.org/officeDocument/2006/customXml" ds:itemID="{D9EC2853-EE7D-499F-A26D-D8A9DC692801}"/>
</file>

<file path=customXml/itemProps3.xml><?xml version="1.0" encoding="utf-8"?>
<ds:datastoreItem xmlns:ds="http://schemas.openxmlformats.org/officeDocument/2006/customXml" ds:itemID="{6FC15B66-197C-40D7-A322-D586EF2C30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Austin</vt:lpstr>
      <vt:lpstr>Travel Tips and Tricks</vt:lpstr>
      <vt:lpstr>Where Do You Want to Go?</vt:lpstr>
      <vt:lpstr>Sand and Sun</vt:lpstr>
      <vt:lpstr>Sand and Sun 2</vt:lpstr>
      <vt:lpstr>Sand and Sun 3</vt:lpstr>
      <vt:lpstr>Adventure 1</vt:lpstr>
      <vt:lpstr>Adventure 2</vt:lpstr>
      <vt:lpstr>Adventure 3</vt:lpstr>
      <vt:lpstr>Cruise 1</vt:lpstr>
      <vt:lpstr>Cruise 2</vt:lpstr>
      <vt:lpstr>Cruise 3</vt:lpstr>
      <vt:lpstr>City 1</vt:lpstr>
      <vt:lpstr>City 2</vt:lpstr>
      <vt:lpstr>City 3</vt:lpstr>
      <vt:lpstr>Enjoy Your Trip!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2018-09-18T20:46:22Z</dcterms:created>
  <dcterms:modified xsi:type="dcterms:W3CDTF">2018-09-18T20:52:41Z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0x010100E8DE0FCC1170DD4EA9CF157E6E2FAC08</vt:lpwstr>
  </property>
</Properties>
</file>