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8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3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3F0B-4D24-4401-B800-47E755DBBF7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59B0-BB99-4DAF-B6E2-3D1C60294C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38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3F0B-4D24-4401-B800-47E755DBBF7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859B0-BB99-4DAF-B6E2-3D1C60294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4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Lucerne Publishing</a:t>
            </a:r>
          </a:p>
        </p:txBody>
      </p:sp>
      <p:sp>
        <p:nvSpPr>
          <p:cNvPr id="3" name="Subtitle 2" descr="The subtitle reads: About Us" title="Title slide subtitle text box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About Us</a:t>
            </a:r>
          </a:p>
        </p:txBody>
      </p:sp>
    </p:spTree>
    <p:extLst>
      <p:ext uri="{BB962C8B-B14F-4D97-AF65-F5344CB8AC3E}">
        <p14:creationId xmlns:p14="http://schemas.microsoft.com/office/powerpoint/2010/main" val="298743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Titles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Expert Discovery 2.5 </a:t>
            </a:r>
            <a:r>
              <a:rPr lang="en-US" dirty="0"/>
              <a:t>documentation set, Trey Research</a:t>
            </a:r>
          </a:p>
          <a:p>
            <a:r>
              <a:rPr lang="en-US" i="1" dirty="0"/>
              <a:t>Employee Handbook</a:t>
            </a:r>
            <a:r>
              <a:rPr lang="en-US" dirty="0"/>
              <a:t>, VanArsdel, Ltd.</a:t>
            </a:r>
          </a:p>
          <a:p>
            <a:r>
              <a:rPr lang="en-US" i="1" dirty="0"/>
              <a:t>Millwright Procedures</a:t>
            </a:r>
            <a:r>
              <a:rPr lang="en-US" dirty="0"/>
              <a:t>, Fincher Architects</a:t>
            </a:r>
          </a:p>
          <a:p>
            <a:r>
              <a:rPr lang="en-US" i="1" dirty="0"/>
              <a:t>Sales Force Training Manuals</a:t>
            </a:r>
            <a:r>
              <a:rPr lang="en-US" dirty="0"/>
              <a:t>, Contoso, Ltd.</a:t>
            </a:r>
          </a:p>
          <a:p>
            <a:r>
              <a:rPr lang="en-US" i="1" dirty="0"/>
              <a:t>Pile Driving Rig Set-Up and Take-Down</a:t>
            </a:r>
            <a:r>
              <a:rPr lang="en-US" dirty="0"/>
              <a:t>, Fabrikam, Inc.</a:t>
            </a:r>
          </a:p>
          <a:p>
            <a:r>
              <a:rPr lang="en-US" i="1" dirty="0"/>
              <a:t>Concrete Mixing Guide</a:t>
            </a:r>
            <a:r>
              <a:rPr lang="en-US" dirty="0"/>
              <a:t>, Fabrikam, Inc.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27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79248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Lucerne Publishing</a:t>
            </a:r>
          </a:p>
          <a:p>
            <a:pPr>
              <a:buNone/>
            </a:pPr>
            <a:r>
              <a:rPr lang="en-US" dirty="0"/>
              <a:t>789 Oak Street</a:t>
            </a:r>
          </a:p>
          <a:p>
            <a:pPr>
              <a:buNone/>
            </a:pPr>
            <a:r>
              <a:rPr lang="en-US" dirty="0"/>
              <a:t>San Diego, CA 56789</a:t>
            </a:r>
          </a:p>
          <a:p>
            <a:pPr>
              <a:buNone/>
            </a:pPr>
            <a:r>
              <a:rPr lang="en-US" dirty="0"/>
              <a:t>205-555-0151 (voice)</a:t>
            </a:r>
          </a:p>
          <a:p>
            <a:pPr>
              <a:buNone/>
            </a:pPr>
            <a:r>
              <a:rPr lang="en-US" dirty="0"/>
              <a:t>205-555-0152 (fax)</a:t>
            </a:r>
          </a:p>
          <a:p>
            <a:pPr>
              <a:buNone/>
            </a:pPr>
            <a:r>
              <a:rPr lang="en-US" dirty="0"/>
              <a:t>www.lucernepublishing.com</a:t>
            </a:r>
          </a:p>
          <a:p>
            <a:pPr>
              <a:buNone/>
            </a:pPr>
            <a:r>
              <a:rPr lang="en-US" dirty="0"/>
              <a:t>sales@lucernepublishing.com</a:t>
            </a:r>
          </a:p>
        </p:txBody>
      </p:sp>
    </p:spTree>
    <p:extLst>
      <p:ext uri="{BB962C8B-B14F-4D97-AF65-F5344CB8AC3E}">
        <p14:creationId xmlns:p14="http://schemas.microsoft.com/office/powerpoint/2010/main" val="385167290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11A8992B-B714-405A-9665-0E544C2F31DA}"/>
</file>

<file path=customXml/itemProps2.xml><?xml version="1.0" encoding="utf-8"?>
<ds:datastoreItem xmlns:ds="http://schemas.openxmlformats.org/officeDocument/2006/customXml" ds:itemID="{640F53C5-DD86-4687-BD0A-8EC9F7048736}"/>
</file>

<file path=customXml/itemProps3.xml><?xml version="1.0" encoding="utf-8"?>
<ds:datastoreItem xmlns:ds="http://schemas.openxmlformats.org/officeDocument/2006/customXml" ds:itemID="{2249A475-8A7D-47BC-A021-5EF6DCE2667F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84</Words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Lucerne Publishing</vt:lpstr>
      <vt:lpstr>Recent Titles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2018-05-07T00:08:56Z</dcterms:created>
  <dcterms:modified xsi:type="dcterms:W3CDTF">2018-09-18T21:39:08Z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