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1" r:id="rId6"/>
    <p:sldId id="260" r:id="rId7"/>
    <p:sldId id="263" r:id="rId8"/>
    <p:sldId id="262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7102475" cy="9388475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3EDE7-538D-4FF6-88A0-C2C50CAA62AD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14/6/2020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DF74-7808-4538-85EE-8803CB568B06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804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3EDE7-538D-4FF6-88A0-C2C50CAA62AD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14/6/2020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DF74-7808-4538-85EE-8803CB568B06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577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3EDE7-538D-4FF6-88A0-C2C50CAA62AD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14/6/2020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DF74-7808-4538-85EE-8803CB568B06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436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F003-FA20-9A44-8D82-87E192ED78F9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B1BE-D2D0-E848-A7A8-F69B0BFD6C2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437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F003-FA20-9A44-8D82-87E192ED78F9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B1BE-D2D0-E848-A7A8-F69B0BFD6C2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32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 u="sng">
                <a:solidFill>
                  <a:srgbClr val="005B8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5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131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F003-FA20-9A44-8D82-87E192ED78F9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B1BE-D2D0-E848-A7A8-F69B0BFD6C2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176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F003-FA20-9A44-8D82-87E192ED78F9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B1BE-D2D0-E848-A7A8-F69B0BFD6C2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208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F003-FA20-9A44-8D82-87E192ED78F9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B1BE-D2D0-E848-A7A8-F69B0BFD6C2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26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F003-FA20-9A44-8D82-87E192ED78F9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B1BE-D2D0-E848-A7A8-F69B0BFD6C2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7034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F003-FA20-9A44-8D82-87E192ED78F9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B1BE-D2D0-E848-A7A8-F69B0BFD6C2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51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3EDE7-538D-4FF6-88A0-C2C50CAA62AD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14/6/2020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DF74-7808-4538-85EE-8803CB568B06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2131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F003-FA20-9A44-8D82-87E192ED78F9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B1BE-D2D0-E848-A7A8-F69B0BFD6C2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271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F003-FA20-9A44-8D82-87E192ED78F9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B1BE-D2D0-E848-A7A8-F69B0BFD6C2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09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F003-FA20-9A44-8D82-87E192ED78F9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B1BE-D2D0-E848-A7A8-F69B0BFD6C2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6883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F003-FA20-9A44-8D82-87E192ED78F9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B1BE-D2D0-E848-A7A8-F69B0BFD6C2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425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3EDE7-538D-4FF6-88A0-C2C50CAA62AD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14/6/2020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DF74-7808-4538-85EE-8803CB568B06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018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3EDE7-538D-4FF6-88A0-C2C50CAA62AD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14/6/2020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DF74-7808-4538-85EE-8803CB568B06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02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3EDE7-538D-4FF6-88A0-C2C50CAA62AD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14/6/2020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DF74-7808-4538-85EE-8803CB568B06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272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3EDE7-538D-4FF6-88A0-C2C50CAA62AD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14/6/2020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DF74-7808-4538-85EE-8803CB568B06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016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3EDE7-538D-4FF6-88A0-C2C50CAA62AD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14/6/2020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DF74-7808-4538-85EE-8803CB568B06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953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3EDE7-538D-4FF6-88A0-C2C50CAA62AD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14/6/2020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DF74-7808-4538-85EE-8803CB568B06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81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3EDE7-538D-4FF6-88A0-C2C50CAA62AD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14/6/2020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DF74-7808-4538-85EE-8803CB568B06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390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3EDE7-538D-4FF6-88A0-C2C50CAA62AD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14/6/2020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5DF74-7808-4538-85EE-8803CB568B06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226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EF003-FA20-9A44-8D82-87E192ED78F9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14/06/2020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2B1BE-D2D0-E848-A7A8-F69B0BFD6C2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21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827584" y="4482788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/>
              <a:t>Docentes:</a:t>
            </a:r>
          </a:p>
          <a:p>
            <a:r>
              <a:rPr lang="es-CR" sz="2400" dirty="0"/>
              <a:t>Silvia Fernández Sáenz</a:t>
            </a:r>
          </a:p>
          <a:p>
            <a:r>
              <a:rPr lang="es-CR" sz="2400" dirty="0"/>
              <a:t>Marianela Arias Avendaño</a:t>
            </a:r>
          </a:p>
          <a:p>
            <a:r>
              <a:rPr lang="es-CR" sz="2400" dirty="0"/>
              <a:t>Marisol </a:t>
            </a:r>
            <a:r>
              <a:rPr lang="es-CR" sz="2400"/>
              <a:t>Moya Vásquez</a:t>
            </a:r>
            <a:endParaRPr lang="es-CR" sz="2400" dirty="0"/>
          </a:p>
        </p:txBody>
      </p:sp>
    </p:spTree>
    <p:extLst>
      <p:ext uri="{BB962C8B-B14F-4D97-AF65-F5344CB8AC3E}">
        <p14:creationId xmlns:p14="http://schemas.microsoft.com/office/powerpoint/2010/main" val="3716564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359570"/>
            <a:ext cx="7886700" cy="477142"/>
          </a:xfrm>
        </p:spPr>
        <p:txBody>
          <a:bodyPr>
            <a:normAutofit fontScale="90000"/>
          </a:bodyPr>
          <a:lstStyle/>
          <a:p>
            <a:pPr algn="ctr"/>
            <a:r>
              <a:rPr lang="es-CR" b="1" dirty="0"/>
              <a:t>Peligros biológicos, químicos y físicos</a:t>
            </a:r>
            <a:endParaRPr lang="es-C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797152"/>
            <a:ext cx="567690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82482"/>
            <a:ext cx="8700260" cy="3832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5417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99577"/>
          </a:xfrm>
        </p:spPr>
        <p:txBody>
          <a:bodyPr>
            <a:noAutofit/>
          </a:bodyPr>
          <a:lstStyle/>
          <a:p>
            <a:pPr algn="ctr"/>
            <a:r>
              <a:rPr lang="es-CR" sz="3600" b="1" dirty="0"/>
              <a:t>Tablas de peligros físicos y otros</a:t>
            </a:r>
            <a:endParaRPr lang="es-CR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9" t="16250" r="14963" b="8267"/>
          <a:stretch/>
        </p:blipFill>
        <p:spPr bwMode="auto">
          <a:xfrm>
            <a:off x="107504" y="1355317"/>
            <a:ext cx="8781653" cy="523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941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R" b="1" dirty="0"/>
              <a:t>Hazard Analysis and Risk-Based preventive Controls for Human Food:  Draft Guidance for Industry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3894">
            <a:off x="3612131" y="2076933"/>
            <a:ext cx="4657412" cy="2444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5 Imagen"/>
          <p:cNvPicPr/>
          <p:nvPr/>
        </p:nvPicPr>
        <p:blipFill rotWithShape="1">
          <a:blip r:embed="rId3"/>
          <a:srcRect l="21572" t="75529" r="23734" b="8459"/>
          <a:stretch/>
        </p:blipFill>
        <p:spPr bwMode="auto">
          <a:xfrm>
            <a:off x="1937858" y="4558952"/>
            <a:ext cx="5476558" cy="11096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6 Imagen"/>
          <p:cNvPicPr/>
          <p:nvPr/>
        </p:nvPicPr>
        <p:blipFill rotWithShape="1">
          <a:blip r:embed="rId4"/>
          <a:srcRect l="21062" t="38369" r="23394" b="9063"/>
          <a:stretch/>
        </p:blipFill>
        <p:spPr bwMode="auto">
          <a:xfrm rot="20369574">
            <a:off x="290775" y="2431345"/>
            <a:ext cx="3683479" cy="23263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92529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376362"/>
          </a:xfrm>
        </p:spPr>
        <p:txBody>
          <a:bodyPr>
            <a:normAutofit/>
          </a:bodyPr>
          <a:lstStyle/>
          <a:p>
            <a:r>
              <a:rPr lang="es-CR" sz="4800" dirty="0"/>
              <a:t>FCPCA</a:t>
            </a:r>
            <a:br>
              <a:rPr lang="es-CR" sz="4000" dirty="0"/>
            </a:br>
            <a:r>
              <a:rPr lang="es-CR" sz="3200" dirty="0"/>
              <a:t>FOOD SAFETY PREVENTIVE CONTROL ALIANCE</a:t>
            </a:r>
            <a:endParaRPr lang="es-CR" sz="4000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295400" y="4836160"/>
            <a:ext cx="6858000" cy="873760"/>
          </a:xfrm>
        </p:spPr>
        <p:txBody>
          <a:bodyPr>
            <a:normAutofit lnSpcReduction="10000"/>
          </a:bodyPr>
          <a:lstStyle/>
          <a:p>
            <a:r>
              <a:rPr lang="es-CR" dirty="0"/>
              <a:t>REG  004597</a:t>
            </a:r>
          </a:p>
          <a:p>
            <a:r>
              <a:rPr lang="es-CR" dirty="0"/>
              <a:t>DICIEMBRE, 2017</a:t>
            </a:r>
          </a:p>
          <a:p>
            <a:endParaRPr lang="es-CR" dirty="0"/>
          </a:p>
        </p:txBody>
      </p:sp>
      <p:sp>
        <p:nvSpPr>
          <p:cNvPr id="6" name="3 Título"/>
          <p:cNvSpPr txBox="1">
            <a:spLocks/>
          </p:cNvSpPr>
          <p:nvPr/>
        </p:nvSpPr>
        <p:spPr>
          <a:xfrm>
            <a:off x="838200" y="2798762"/>
            <a:ext cx="7772400" cy="173767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dirty="0">
                <a:solidFill>
                  <a:prstClr val="black"/>
                </a:solidFill>
              </a:rPr>
              <a:t>CONTROLES PREVENTIVOS DE ALIMENTOS PARA HUMANOS</a:t>
            </a:r>
          </a:p>
        </p:txBody>
      </p:sp>
    </p:spTree>
    <p:extLst>
      <p:ext uri="{BB962C8B-B14F-4D97-AF65-F5344CB8AC3E}">
        <p14:creationId xmlns:p14="http://schemas.microsoft.com/office/powerpoint/2010/main" val="1745104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R" b="1" dirty="0"/>
              <a:t>Hazard Analysis and Risk-Based preventive Controls for Human Food:  Draft Guidance for Industry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3894">
            <a:off x="3612131" y="2076933"/>
            <a:ext cx="4657412" cy="2444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5 Imagen"/>
          <p:cNvPicPr/>
          <p:nvPr/>
        </p:nvPicPr>
        <p:blipFill rotWithShape="1">
          <a:blip r:embed="rId3"/>
          <a:srcRect l="21572" t="75529" r="23734" b="8459"/>
          <a:stretch/>
        </p:blipFill>
        <p:spPr bwMode="auto">
          <a:xfrm>
            <a:off x="1937858" y="4558952"/>
            <a:ext cx="5476558" cy="11096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6 Imagen"/>
          <p:cNvPicPr/>
          <p:nvPr/>
        </p:nvPicPr>
        <p:blipFill rotWithShape="1">
          <a:blip r:embed="rId4"/>
          <a:srcRect l="21062" t="38369" r="23394" b="9063"/>
          <a:stretch/>
        </p:blipFill>
        <p:spPr bwMode="auto">
          <a:xfrm rot="20369574">
            <a:off x="290775" y="2431345"/>
            <a:ext cx="3683479" cy="23263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0945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R" dirty="0"/>
              <a:t>GUIA DE PELIGROS POTENCIALES PARA ALIMENTOS Y PROCESOS </a:t>
            </a:r>
            <a:br>
              <a:rPr lang="es-CR" dirty="0"/>
            </a:br>
            <a:r>
              <a:rPr lang="es-CR" dirty="0"/>
              <a:t>(VERSIÓN PRELIMINAR)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/>
              <a:t>Food and Drug Administration,  FDA</a:t>
            </a:r>
          </a:p>
          <a:p>
            <a:r>
              <a:rPr lang="es-CR" dirty="0"/>
              <a:t>No vinculante</a:t>
            </a:r>
          </a:p>
          <a:p>
            <a:r>
              <a:rPr lang="es-CR" dirty="0"/>
              <a:t>Guía de consulta.   Otras referencias acorde a la legislación</a:t>
            </a:r>
          </a:p>
          <a:p>
            <a:r>
              <a:rPr lang="es-CR" dirty="0"/>
              <a:t>Contiene  información sobre peligros potenciales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CR" dirty="0"/>
              <a:t>Biológicos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CR" dirty="0"/>
              <a:t>Químicos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CR" dirty="0"/>
              <a:t>Físicos</a:t>
            </a:r>
          </a:p>
          <a:p>
            <a:r>
              <a:rPr lang="es-CR" dirty="0"/>
              <a:t>Para su organización se divide en </a:t>
            </a:r>
            <a:r>
              <a:rPr lang="es-CR" b="1" dirty="0"/>
              <a:t>17 </a:t>
            </a:r>
            <a:r>
              <a:rPr lang="es-CR" dirty="0"/>
              <a:t>categorías o grupos de alimentos</a:t>
            </a:r>
          </a:p>
        </p:txBody>
      </p:sp>
    </p:spTree>
    <p:extLst>
      <p:ext uri="{BB962C8B-B14F-4D97-AF65-F5344CB8AC3E}">
        <p14:creationId xmlns:p14="http://schemas.microsoft.com/office/powerpoint/2010/main" val="1453429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327569"/>
          </a:xfrm>
        </p:spPr>
        <p:txBody>
          <a:bodyPr>
            <a:noAutofit/>
          </a:bodyPr>
          <a:lstStyle/>
          <a:p>
            <a:pPr algn="ctr"/>
            <a:r>
              <a:rPr lang="es-CR" sz="2000" b="1" dirty="0"/>
              <a:t>ORGANIZACIÓN DE LA GUÍA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025014"/>
              </p:ext>
            </p:extLst>
          </p:nvPr>
        </p:nvGraphicFramePr>
        <p:xfrm>
          <a:off x="467544" y="548680"/>
          <a:ext cx="8424935" cy="6082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8132">
                <a:tc>
                  <a:txBody>
                    <a:bodyPr/>
                    <a:lstStyle/>
                    <a:p>
                      <a:pPr algn="ctr"/>
                      <a:r>
                        <a:rPr lang="es-CR" sz="1400" b="1" i="1" dirty="0">
                          <a:solidFill>
                            <a:schemeClr val="tx1"/>
                          </a:solidFill>
                        </a:rPr>
                        <a:t>Ref.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400" b="1" i="1" dirty="0">
                          <a:solidFill>
                            <a:schemeClr val="tx1"/>
                          </a:solidFill>
                        </a:rPr>
                        <a:t>Grupos/Categoría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CR" sz="1400" b="1" i="1" dirty="0">
                          <a:solidFill>
                            <a:schemeClr val="tx1"/>
                          </a:solidFill>
                        </a:rPr>
                        <a:t>Peligros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132">
                <a:tc>
                  <a:txBody>
                    <a:bodyPr/>
                    <a:lstStyle/>
                    <a:p>
                      <a:pPr algn="ctr"/>
                      <a:endParaRPr lang="es-CR" sz="1400" b="1" i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R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400" b="1" i="1" dirty="0">
                          <a:solidFill>
                            <a:schemeClr val="tx1"/>
                          </a:solidFill>
                        </a:rPr>
                        <a:t>Biológico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400" b="1" i="1" dirty="0">
                          <a:solidFill>
                            <a:schemeClr val="tx1"/>
                          </a:solidFill>
                        </a:rPr>
                        <a:t>Químico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400" b="1" i="1" dirty="0">
                          <a:solidFill>
                            <a:schemeClr val="tx1"/>
                          </a:solidFill>
                        </a:rPr>
                        <a:t>Físico y otros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132">
                <a:tc>
                  <a:txBody>
                    <a:bodyPr/>
                    <a:lstStyle/>
                    <a:p>
                      <a:pPr algn="ctr"/>
                      <a:r>
                        <a:rPr lang="es-CR" sz="1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sz="1400" dirty="0"/>
                        <a:t>Panes y repostería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72">
                <a:tc>
                  <a:txBody>
                    <a:bodyPr/>
                    <a:lstStyle/>
                    <a:p>
                      <a:pPr algn="ctr"/>
                      <a:r>
                        <a:rPr lang="es-CR" sz="14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sz="1400" dirty="0"/>
                        <a:t>Bebidas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72">
                <a:tc>
                  <a:txBody>
                    <a:bodyPr/>
                    <a:lstStyle/>
                    <a:p>
                      <a:pPr algn="ctr"/>
                      <a:r>
                        <a:rPr lang="es-CR" sz="1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400" dirty="0"/>
                        <a:t>Aditivos alimentarios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72">
                <a:tc>
                  <a:txBody>
                    <a:bodyPr/>
                    <a:lstStyle/>
                    <a:p>
                      <a:pPr algn="ctr"/>
                      <a:r>
                        <a:rPr lang="es-CR" sz="1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sz="1400" dirty="0"/>
                        <a:t>Chocolate y confites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132">
                <a:tc>
                  <a:txBody>
                    <a:bodyPr/>
                    <a:lstStyle/>
                    <a:p>
                      <a:pPr algn="ctr"/>
                      <a:r>
                        <a:rPr lang="es-CR" sz="14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sz="1400" dirty="0"/>
                        <a:t>Lácteos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72">
                <a:tc>
                  <a:txBody>
                    <a:bodyPr/>
                    <a:lstStyle/>
                    <a:p>
                      <a:pPr algn="ctr"/>
                      <a:r>
                        <a:rPr lang="es-CR" sz="1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sz="1400" dirty="0"/>
                        <a:t>Aderezos y condimentos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72">
                <a:tc>
                  <a:txBody>
                    <a:bodyPr/>
                    <a:lstStyle/>
                    <a:p>
                      <a:pPr algn="ctr"/>
                      <a:r>
                        <a:rPr lang="es-CR" sz="1400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sz="1400" dirty="0"/>
                        <a:t>Huevos y prod.</a:t>
                      </a:r>
                      <a:r>
                        <a:rPr lang="es-CR" sz="1400" baseline="0" dirty="0"/>
                        <a:t> der.</a:t>
                      </a:r>
                      <a:endParaRPr lang="es-C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72">
                <a:tc>
                  <a:txBody>
                    <a:bodyPr/>
                    <a:lstStyle/>
                    <a:p>
                      <a:pPr algn="ctr"/>
                      <a:r>
                        <a:rPr lang="es-CR" sz="14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sz="1400" dirty="0"/>
                        <a:t>Frutas</a:t>
                      </a:r>
                      <a:r>
                        <a:rPr lang="es-CR" sz="1400" baseline="0" dirty="0"/>
                        <a:t> y vegetales</a:t>
                      </a:r>
                      <a:endParaRPr lang="es-C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72">
                <a:tc>
                  <a:txBody>
                    <a:bodyPr/>
                    <a:lstStyle/>
                    <a:p>
                      <a:pPr algn="ctr"/>
                      <a:r>
                        <a:rPr lang="es-CR" sz="14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sz="1400" dirty="0"/>
                        <a:t>Cárnicos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5572">
                <a:tc>
                  <a:txBody>
                    <a:bodyPr/>
                    <a:lstStyle/>
                    <a:p>
                      <a:pPr algn="ctr"/>
                      <a:r>
                        <a:rPr lang="es-CR" sz="1400" dirty="0"/>
                        <a:t>J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R" sz="1400" dirty="0"/>
                        <a:t>Granos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400" dirty="0"/>
                        <a:t>1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400" dirty="0"/>
                        <a:t>2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400" dirty="0"/>
                        <a:t>3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5572">
                <a:tc>
                  <a:txBody>
                    <a:bodyPr/>
                    <a:lstStyle/>
                    <a:p>
                      <a:pPr algn="ctr"/>
                      <a:r>
                        <a:rPr lang="es-CR" sz="1400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sz="1400" dirty="0"/>
                        <a:t>Alimentos preparados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5572">
                <a:tc>
                  <a:txBody>
                    <a:bodyPr/>
                    <a:lstStyle/>
                    <a:p>
                      <a:pPr algn="ctr"/>
                      <a:r>
                        <a:rPr lang="es-CR" sz="14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sz="1400" dirty="0"/>
                        <a:t>Nueces y semillas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8132">
                <a:tc>
                  <a:txBody>
                    <a:bodyPr/>
                    <a:lstStyle/>
                    <a:p>
                      <a:pPr algn="ctr"/>
                      <a:r>
                        <a:rPr lang="es-CR" sz="1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sz="1400" dirty="0"/>
                        <a:t>Aceites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5572">
                <a:tc>
                  <a:txBody>
                    <a:bodyPr/>
                    <a:lstStyle/>
                    <a:p>
                      <a:pPr algn="ctr"/>
                      <a:r>
                        <a:rPr lang="es-CR" sz="14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sz="1400" dirty="0"/>
                        <a:t>Snacks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25572">
                <a:tc>
                  <a:txBody>
                    <a:bodyPr/>
                    <a:lstStyle/>
                    <a:p>
                      <a:pPr algn="ctr"/>
                      <a:r>
                        <a:rPr lang="es-CR" sz="14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sz="1400" dirty="0"/>
                        <a:t>Sopas y</a:t>
                      </a:r>
                      <a:r>
                        <a:rPr lang="es-CR" sz="1400" baseline="0" dirty="0"/>
                        <a:t> salsas</a:t>
                      </a:r>
                      <a:endParaRPr lang="es-C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25572">
                <a:tc>
                  <a:txBody>
                    <a:bodyPr/>
                    <a:lstStyle/>
                    <a:p>
                      <a:pPr algn="ctr"/>
                      <a:r>
                        <a:rPr lang="es-CR" sz="1400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400" dirty="0"/>
                        <a:t>Especias</a:t>
                      </a:r>
                      <a:r>
                        <a:rPr lang="es-CR" sz="1400" baseline="0" dirty="0"/>
                        <a:t> y hierbas</a:t>
                      </a:r>
                      <a:endParaRPr lang="es-C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25572">
                <a:tc>
                  <a:txBody>
                    <a:bodyPr/>
                    <a:lstStyle/>
                    <a:p>
                      <a:pPr algn="ctr"/>
                      <a:r>
                        <a:rPr lang="es-CR" sz="1400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sz="1400" dirty="0"/>
                        <a:t>Endulzantes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0585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28650" y="293119"/>
            <a:ext cx="7886700" cy="255561"/>
          </a:xfrm>
        </p:spPr>
        <p:txBody>
          <a:bodyPr>
            <a:normAutofit fontScale="90000"/>
          </a:bodyPr>
          <a:lstStyle/>
          <a:p>
            <a:pPr algn="ctr"/>
            <a:r>
              <a:rPr lang="es-CR" b="1" dirty="0"/>
              <a:t>Tablas de peligros biológicos</a:t>
            </a:r>
            <a:endParaRPr lang="es-C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77577"/>
            <a:ext cx="7696200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013175"/>
            <a:ext cx="4392488" cy="139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3767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76252" y="404664"/>
            <a:ext cx="7886700" cy="471585"/>
          </a:xfrm>
        </p:spPr>
        <p:txBody>
          <a:bodyPr>
            <a:noAutofit/>
          </a:bodyPr>
          <a:lstStyle/>
          <a:p>
            <a:pPr algn="ctr"/>
            <a:r>
              <a:rPr lang="es-CR" sz="2400" b="1" dirty="0"/>
              <a:t>Tablas de peligros biológicos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7" t="10886" r="11359" b="8750"/>
          <a:stretch/>
        </p:blipFill>
        <p:spPr bwMode="auto">
          <a:xfrm>
            <a:off x="33861" y="1052736"/>
            <a:ext cx="8971483" cy="540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237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es-CR" b="1" dirty="0"/>
              <a:t>Peligros químicos</a:t>
            </a:r>
            <a:endParaRPr lang="es-C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20687"/>
            <a:ext cx="6753225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984279"/>
            <a:ext cx="2365229" cy="1677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4410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260648"/>
            <a:ext cx="7886700" cy="471586"/>
          </a:xfrm>
        </p:spPr>
        <p:txBody>
          <a:bodyPr>
            <a:normAutofit fontScale="90000"/>
          </a:bodyPr>
          <a:lstStyle/>
          <a:p>
            <a:pPr algn="ctr"/>
            <a:r>
              <a:rPr lang="es-CR" b="1" dirty="0"/>
              <a:t>Tablas de peligros químicos</a:t>
            </a:r>
            <a:endParaRPr lang="es-C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0" t="11042" r="11684" b="6250"/>
          <a:stretch/>
        </p:blipFill>
        <p:spPr bwMode="auto">
          <a:xfrm>
            <a:off x="181388" y="1080120"/>
            <a:ext cx="8783100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944742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wer Point machote INA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choteINA [solo lectura]" id="{C0A355FE-2A42-4A06-9EC1-4F1329EE1C3C}" vid="{0E5373B4-CEE0-40F4-9751-4318D50A213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244</Words>
  <Application>Microsoft Office PowerPoint</Application>
  <PresentationFormat>Presentación en pantalla (4:3)</PresentationFormat>
  <Paragraphs>117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1_Tema de Office</vt:lpstr>
      <vt:lpstr>Power Point machote INA</vt:lpstr>
      <vt:lpstr>Presentación de PowerPoint</vt:lpstr>
      <vt:lpstr>FCPCA FOOD SAFETY PREVENTIVE CONTROL ALIANCE</vt:lpstr>
      <vt:lpstr>Hazard Analysis and Risk-Based preventive Controls for Human Food:  Draft Guidance for Industry</vt:lpstr>
      <vt:lpstr>GUIA DE PELIGROS POTENCIALES PARA ALIMENTOS Y PROCESOS  (VERSIÓN PRELIMINAR)</vt:lpstr>
      <vt:lpstr>ORGANIZACIÓN DE LA GUÍA</vt:lpstr>
      <vt:lpstr>Tablas de peligros biológicos</vt:lpstr>
      <vt:lpstr>Tablas de peligros biológicos</vt:lpstr>
      <vt:lpstr>Peligros químicos</vt:lpstr>
      <vt:lpstr>Tablas de peligros químicos</vt:lpstr>
      <vt:lpstr>Peligros biológicos, químicos y físicos</vt:lpstr>
      <vt:lpstr>Tablas de peligros físicos y otros</vt:lpstr>
      <vt:lpstr>Hazard Analysis and Risk-Based preventive Controls for Human Food:  Draft Guidance for Industry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Silvia Fernandez</dc:creator>
  <cp:lastModifiedBy>Silvia Fernandez Saenz</cp:lastModifiedBy>
  <cp:revision>21</cp:revision>
  <cp:lastPrinted>2017-12-11T02:49:50Z</cp:lastPrinted>
  <dcterms:created xsi:type="dcterms:W3CDTF">2017-12-10T20:24:21Z</dcterms:created>
  <dcterms:modified xsi:type="dcterms:W3CDTF">2020-06-14T21:09:09Z</dcterms:modified>
</cp:coreProperties>
</file>