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72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A0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79408-8A80-4A58-BCA5-8E03AECCBF39}" v="11" dt="2020-06-09T13:54:01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5" autoAdjust="0"/>
  </p:normalViewPr>
  <p:slideViewPr>
    <p:cSldViewPr snapToGrid="0" snapToObjects="1">
      <p:cViewPr varScale="1">
        <p:scale>
          <a:sx n="51" d="100"/>
          <a:sy n="51" d="100"/>
        </p:scale>
        <p:origin x="2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328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99BD70A9-75BB-42D9-8848-B86A67D03E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6A79B37A-EDAC-4F90-BDAD-549C6578C1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8CBC60-4D88-44B5-909E-2E31E8232BED}" type="datetime1">
              <a:rPr lang="es-ES" smtClean="0"/>
              <a:t>13/10/2020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04BD82-B9E9-4C2E-B9F9-E8FF4E0B35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9A2CAF61-B037-4337-AD6C-7A091EA444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6295BA7-8A40-407C-9262-0F556512E6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5481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4A94D3-FC61-4E09-BD75-36D54FF7BDE1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A905953-C51A-4989-B300-C3ACB18B10C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52128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A905953-C51A-4989-B300-C3ACB18B10C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26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F222D-6A59-7C46-9E9A-4B898498F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rtlCol="0" anchor="b"/>
          <a:lstStyle>
            <a:lvl1pPr algn="ctr">
              <a:defRPr sz="3375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DF9BB5-F5A4-4349-BAC6-05865C13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 rtlCol="0"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377A8E-7FF9-4746-A6F7-880B8B19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BF7DEC-4056-4DD8-A6FF-BF8153399CA4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1822DF7A-1F98-D743-BA78-2C0A343A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C1C5D61-8A98-7741-AFBA-0E1DC4F4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29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95174-6280-3048-9EF6-EA149D30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9658313D-3B9C-254F-9192-7C48ACBC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101442-E3C5-964E-9F9E-E711D32A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086B0-B66D-4B66-8835-17DF4334F706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894276A8-DF39-F84B-91B9-71E08B8E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6D96526-0C4A-E243-BAC6-611D6142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111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BBE546-C7BA-FF4C-A245-72B7C9068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59476CBE-BD92-D84A-8D0E-545780251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4D095-B98D-9044-AE57-FA929284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A8ECB-0868-4FB2-83EF-2B8F040DBDFD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06D7457E-114F-2D43-A8EE-494A3B4D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266AC0DA-245A-F244-AC89-13F857D0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8581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869D4-522F-444A-BF71-708DED47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8D210178-0E44-1D4E-A380-A7878076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42246F-460D-C04F-929E-762CD2C5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F4E831-82B0-4993-A889-C1C9ECB6E814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3525B5E2-4D79-8B46-9564-1650F1D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0118DC0-D5BD-E849-B9E8-B5B1C484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950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A1CB5-7CE4-B444-8F30-143DBED8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rtlCol="0" anchor="b"/>
          <a:lstStyle>
            <a:lvl1pPr>
              <a:defRPr sz="3375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25A07E9F-DFC7-594D-8341-D1678C3E5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 rtlCol="0"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A6D84-147A-244C-8CCD-45904288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3E1A8-49D0-45D6-86DF-4E62C7B0D004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97862FD-6250-E74F-82C0-1AACEBA3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ADE94D09-AAA3-9E45-84F9-9A62A89B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6583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331B2-BA75-CF41-B1CC-CE0AF51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897BDCAC-2387-344D-A310-4A5DC21E0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5A0F0CBC-4AB3-CC42-9CDF-3492293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26DF7B-6B3A-674B-9F67-0E1A37D50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9234F0-0785-4F5B-9AC5-CE8A60E16DD8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A1552059-5455-E146-A00E-8B74B33D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F4898CDE-9B83-6F4F-B67B-022D5912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7147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4A985-EE59-4C4E-B9DF-53D1248E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7365E19-D22E-C940-BE0E-CCACAAB6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rtlCol="0"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FD4A62C-5042-7242-8496-20EF2C597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7E70072A-447E-7548-8F85-D403B9894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rtlCol="0"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7E2F6078-D444-454B-A575-C8228ED2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32000E-A212-E345-ADB2-B391FA3C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B8357-2024-42E6-8E9E-2875A4F9E735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2F87DD42-6045-6F4D-9E05-ED53E87B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F9A173-AC57-FB41-99EE-13752C6D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4429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E780-5CC1-8E4F-BD88-9FE5F159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4EE1F0C8-52FE-A446-BACB-98E60E70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5B2CC-9E71-4BA0-AB37-DCEC554F24DB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506266-B209-E04E-9478-63003EA8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18C248B3-6CDE-A147-9D88-67E14FEA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7589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730D99-B61A-8147-8214-0EA4DC85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DDAFEE-BA56-4159-BE03-860EA94AD79D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F76AF105-7835-D64E-8FDD-65BC5994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660299-A31D-2243-9AFA-65133023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774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4219B-58AD-594D-8B6E-7FC54494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8015A09A-4990-2847-9145-522F23E5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 rtlCol="0"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00BFD0F6-63CB-184F-8B50-48CDC9A6B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FC8C70-6858-4A42-8258-90452C97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B72E5-08DD-4F8B-8721-326DA90AFA6A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5F7648F4-3D2D-2B44-8D06-C2AAD30F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54DE746-4198-2F4D-A94D-EDBD5A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0721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DE9C2-6426-A94D-B1AB-498588C4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AA9454-E55D-DF48-BD75-F5F8E8DF0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rtlCol="0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F7205DD2-077E-3748-B523-63509C3B4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5E7DC7-4540-5541-9D8F-EDE171C0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43B631-02E2-4ECB-9EDB-12D328EE3773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5657D852-0325-9145-BC1F-F19759BB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80ED0C08-787E-A84F-AF29-26D409F5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133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8D140F3D-8982-7247-BFBB-73B2E39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D221E8DF-4254-A643-A84C-0DE9A612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96731-C536-CB42-A540-9145009F5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B7512B4-DE97-481D-A3F1-1139917737B9}" type="datetime1">
              <a:rPr lang="es-ES" noProof="0" smtClean="0"/>
              <a:t>13/10/2020</a:t>
            </a:fld>
            <a:endParaRPr lang="es-ES" noProof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FDCF4D3-41CC-9245-81A6-C37A58774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C45FC26C-D806-774C-B56A-1DED13F7C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7E5DE-B69D-B14D-9695-39B388F7291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7345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ángulo 96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858000" cy="4627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>
              <a:solidFill>
                <a:srgbClr val="0070C0"/>
              </a:solidFill>
            </a:endParaRPr>
          </a:p>
        </p:txBody>
      </p:sp>
      <p:sp>
        <p:nvSpPr>
          <p:cNvPr id="96" name="Cuadro de texto 95">
            <a:extLst>
              <a:ext uri="{FF2B5EF4-FFF2-40B4-BE49-F238E27FC236}">
                <a16:creationId xmlns:a16="http://schemas.microsoft.com/office/drawing/2014/main" id="{AFE91B2B-0D4C-5C4E-884E-495BB6FDEFF5}"/>
              </a:ext>
            </a:extLst>
          </p:cNvPr>
          <p:cNvSpPr txBox="1"/>
          <p:nvPr/>
        </p:nvSpPr>
        <p:spPr>
          <a:xfrm>
            <a:off x="0" y="722368"/>
            <a:ext cx="6542511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800" b="1" dirty="0"/>
              <a:t>Mantenimiento del Aire Acondicionado</a:t>
            </a:r>
          </a:p>
          <a:p>
            <a:pPr lvl="0" algn="ctr"/>
            <a:r>
              <a:rPr lang="es-ES" sz="2800" b="1" dirty="0"/>
              <a:t> </a:t>
            </a:r>
          </a:p>
          <a:p>
            <a:r>
              <a:rPr lang="es-CR" b="1" i="1" u="sng" dirty="0"/>
              <a:t>IMPORTANCIA</a:t>
            </a:r>
          </a:p>
          <a:p>
            <a:endParaRPr lang="es-CR" dirty="0"/>
          </a:p>
          <a:p>
            <a:pPr algn="just"/>
            <a:r>
              <a:rPr lang="es-CR" dirty="0"/>
              <a:t>El sistema de climatización del vehículo resulta fundamental para el confort y la seguridad de los pasajeros.</a:t>
            </a:r>
          </a:p>
          <a:p>
            <a:pPr algn="just"/>
            <a:r>
              <a:rPr lang="es-CR" dirty="0"/>
              <a:t>El aire acondicionado del coche ofrece las condiciones óptimas para la conducción: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Evita la falta de visibilidad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Reduce la fatiga del conductor: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R" dirty="0"/>
              <a:t>Verano: la función principal del aire es mantener un ambiente fresco y cómodo dentro del habitáculo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R" dirty="0"/>
              <a:t>Invierno: garantiza una buena visibilidad, dado que ayuda a eliminar el vaho de los cristales.</a:t>
            </a:r>
            <a:endParaRPr lang="es-ES" dirty="0"/>
          </a:p>
          <a:p>
            <a:pPr algn="just"/>
            <a:r>
              <a:rPr lang="es-ES" dirty="0"/>
              <a:t>Filtro de aire del vehículo: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No impide la entrada de virus, pero es fundamental para la calidad del aire.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Obstruido por suciedad, puede intensificar la concentración del coronavirus y aumentar el riesgo dentro del vehículo. </a:t>
            </a:r>
          </a:p>
          <a:p>
            <a:pPr lvl="0" algn="just"/>
            <a:r>
              <a:rPr lang="es-ES" dirty="0"/>
              <a:t>Realiza regularmente el mantenimiento y higienización recomendada por el fabricante. </a:t>
            </a:r>
          </a:p>
          <a:p>
            <a:pPr lvl="0" algn="just"/>
            <a:r>
              <a:rPr lang="es-ES" dirty="0"/>
              <a:t>Los automóviles privados, taxis, transporte por aplicación o transporte público, la indicación es mantener las ventanas abiertas para permitir una mejor ventilación del entorno.</a:t>
            </a:r>
            <a:endParaRPr lang="es-CR" dirty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803407"/>
            <a:ext cx="6858000" cy="13405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3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670" y="8006974"/>
            <a:ext cx="909296" cy="909296"/>
          </a:xfrm>
          <a:prstGeom prst="rect">
            <a:avLst/>
          </a:prstGeom>
        </p:spPr>
      </p:pic>
      <p:pic>
        <p:nvPicPr>
          <p:cNvPr id="56" name="Gráfico 55" descr="diseño del icono de jeep">
            <a:extLst>
              <a:ext uri="{FF2B5EF4-FFF2-40B4-BE49-F238E27FC236}">
                <a16:creationId xmlns:a16="http://schemas.microsoft.com/office/drawing/2014/main" id="{0D22C3F7-D6B6-8C4D-A1B9-C1468B9E86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979" y="189720"/>
            <a:ext cx="909295" cy="909295"/>
          </a:xfrm>
          <a:prstGeom prst="rect">
            <a:avLst/>
          </a:prstGeom>
        </p:spPr>
      </p:pic>
      <p:pic>
        <p:nvPicPr>
          <p:cNvPr id="51" name="Gráfico 50" descr="icono de 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65449" y="8006974"/>
            <a:ext cx="909296" cy="909296"/>
          </a:xfrm>
          <a:prstGeom prst="rect">
            <a:avLst/>
          </a:prstGeom>
        </p:spPr>
      </p:pic>
      <p:sp>
        <p:nvSpPr>
          <p:cNvPr id="11" name="Título 10" hidden="1">
            <a:extLst>
              <a:ext uri="{FF2B5EF4-FFF2-40B4-BE49-F238E27FC236}">
                <a16:creationId xmlns:a16="http://schemas.microsoft.com/office/drawing/2014/main" id="{626C477B-A8A2-45BF-91E7-4B4DA437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130477"/>
            <a:ext cx="5915025" cy="480131"/>
          </a:xfrm>
          <a:noFill/>
        </p:spPr>
        <p:txBody>
          <a:bodyPr wrap="square" rtlCol="0">
            <a:spAutoFit/>
          </a:bodyPr>
          <a:lstStyle/>
          <a:p>
            <a:pPr algn="ctr" defTabSz="914400" rtl="0"/>
            <a:r>
              <a:rPr lang="es-ES" sz="2800" b="1" dirty="0">
                <a:ea typeface="+mn-ea"/>
                <a:cs typeface="+mn-cs"/>
              </a:rPr>
              <a:t>Título de diapositiva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106" y="7719046"/>
            <a:ext cx="2901948" cy="150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1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488" y="233446"/>
            <a:ext cx="5915025" cy="1767417"/>
          </a:xfrm>
        </p:spPr>
        <p:txBody>
          <a:bodyPr/>
          <a:lstStyle/>
          <a:p>
            <a:pPr algn="just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Recomendación para la limpieza y desinfección del aire acondicionado, antes y después de su uso</a:t>
            </a:r>
            <a:endParaRPr lang="es-C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8135" y="1751682"/>
            <a:ext cx="3415229" cy="57885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Las superficies de mayor contacto son los controles del A/C.</a:t>
            </a:r>
          </a:p>
          <a:p>
            <a:pPr marL="128270" indent="-128270" algn="just">
              <a:tabLst>
                <a:tab pos="457200" algn="l"/>
              </a:tabLst>
            </a:pPr>
            <a:endParaRPr lang="es-ES" dirty="0"/>
          </a:p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Controlados por la persona conductora o incluso acompañantes.</a:t>
            </a:r>
          </a:p>
          <a:p>
            <a:pPr marL="385445" lvl="1" indent="-128270" algn="just">
              <a:tabLst>
                <a:tab pos="457200" algn="l"/>
              </a:tabLst>
            </a:pPr>
            <a:endParaRPr lang="es-CR" sz="1800" dirty="0">
              <a:cs typeface="Calibri" panose="020F0502020204030204"/>
            </a:endParaRPr>
          </a:p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Higienizar con una toalla húmeda con desinfectante libre de amoníaco  en la periferia. </a:t>
            </a:r>
          </a:p>
          <a:p>
            <a:pPr marL="385445" lvl="1" indent="-128270" algn="just">
              <a:tabLst>
                <a:tab pos="457200" algn="l"/>
              </a:tabLst>
            </a:pPr>
            <a:endParaRPr lang="es-CR" sz="1800" dirty="0">
              <a:cs typeface="Calibri" panose="020F0502020204030204"/>
            </a:endParaRPr>
          </a:p>
          <a:p>
            <a:pPr marL="385445" lvl="1" indent="-128270" algn="just">
              <a:tabLst>
                <a:tab pos="457200" algn="l"/>
              </a:tabLst>
            </a:pPr>
            <a:r>
              <a:rPr lang="es-CR" sz="1800" dirty="0"/>
              <a:t>Filtro de cabina debe ser sustituido por uno de </a:t>
            </a:r>
            <a:r>
              <a:rPr lang="es-CR" sz="1800" b="1" dirty="0"/>
              <a:t>protección N-95</a:t>
            </a:r>
            <a:r>
              <a:rPr lang="es-CR" sz="1800" dirty="0"/>
              <a:t>, logra una </a:t>
            </a:r>
            <a:r>
              <a:rPr lang="es-CR" sz="1800" b="1" dirty="0"/>
              <a:t>filtración del 97,7% </a:t>
            </a:r>
            <a:r>
              <a:rPr lang="es-CR" sz="1800" dirty="0"/>
              <a:t>de partículas </a:t>
            </a:r>
            <a:r>
              <a:rPr lang="es-ES" sz="1800" dirty="0"/>
              <a:t>puede bloquear eficazmente aerosoles, gotas y polvos que están unidos a un posible virus. Al mismo tiempo, el material compuesto antibacteriano y antivirus en el material de filtro también puede inhibir la actividad bacteriana y desempeñar el papel señalado.</a:t>
            </a:r>
            <a:endParaRPr lang="es-CR" sz="1800" dirty="0">
              <a:cs typeface="Calibri" panose="020F0502020204030204"/>
            </a:endParaRPr>
          </a:p>
          <a:p>
            <a:pPr marL="128270" indent="-128270"/>
            <a:endParaRPr lang="es-CR" dirty="0">
              <a:cs typeface="Calibri" panose="020F0502020204030204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736553" y="1751682"/>
            <a:ext cx="3033312" cy="58585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s-ES" sz="1800" b="1" dirty="0"/>
              <a:t>En Caso de </a:t>
            </a:r>
            <a:r>
              <a:rPr lang="es-ES" sz="1800" b="1" dirty="0" err="1"/>
              <a:t>Covid</a:t>
            </a:r>
            <a:r>
              <a:rPr lang="es-ES" sz="1800" b="1" dirty="0"/>
              <a:t> Confirmado, </a:t>
            </a:r>
            <a:r>
              <a:rPr lang="es-ES" sz="1800" dirty="0"/>
              <a:t>cambiar los filtros del A/C de la Unidad comprometida.</a:t>
            </a:r>
          </a:p>
          <a:p>
            <a:pPr algn="just">
              <a:lnSpc>
                <a:spcPct val="100000"/>
              </a:lnSpc>
            </a:pPr>
            <a:endParaRPr lang="es-CR" sz="1800" b="1" dirty="0"/>
          </a:p>
          <a:p>
            <a:pPr algn="just">
              <a:lnSpc>
                <a:spcPct val="100000"/>
              </a:lnSpc>
            </a:pPr>
            <a:r>
              <a:rPr lang="es-CR" sz="1800" b="1" dirty="0"/>
              <a:t>Al utilizar el aire acondicionado</a:t>
            </a:r>
            <a:r>
              <a:rPr lang="es-CR" sz="1800" dirty="0"/>
              <a:t>, seleccione el modo de recirculación interna de aire en especial si no viajamos en burbuja social.</a:t>
            </a: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marL="0" indent="0" algn="just">
              <a:lnSpc>
                <a:spcPct val="100000"/>
              </a:lnSpc>
              <a:buNone/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b="1" dirty="0"/>
              <a:t>Durante el viaje utilice </a:t>
            </a:r>
            <a:r>
              <a:rPr lang="es-ES" sz="1800" dirty="0"/>
              <a:t>guantes, tapabocas y gel </a:t>
            </a:r>
            <a:r>
              <a:rPr lang="es-ES" sz="1800" dirty="0" err="1"/>
              <a:t>antibacterial</a:t>
            </a:r>
            <a:r>
              <a:rPr lang="es-ES" sz="1800" dirty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" sz="1800" dirty="0"/>
          </a:p>
          <a:p>
            <a:pPr algn="just">
              <a:lnSpc>
                <a:spcPct val="100000"/>
              </a:lnSpc>
            </a:pPr>
            <a:r>
              <a:rPr lang="es-ES" sz="1800" dirty="0"/>
              <a:t>Evitar tocarse la cara, agarrar monedas o comer dentro del vehículo.</a:t>
            </a:r>
            <a:endParaRPr lang="es-CR" sz="1800" dirty="0"/>
          </a:p>
          <a:p>
            <a:endParaRPr lang="es-C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733841"/>
            <a:ext cx="6858000" cy="14101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026" y="7684264"/>
            <a:ext cx="2901948" cy="1509311"/>
          </a:xfrm>
          <a:prstGeom prst="rect">
            <a:avLst/>
          </a:prstGeom>
        </p:spPr>
      </p:pic>
      <p:pic>
        <p:nvPicPr>
          <p:cNvPr id="7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365" y="7984271"/>
            <a:ext cx="909296" cy="909296"/>
          </a:xfrm>
          <a:prstGeom prst="rect">
            <a:avLst/>
          </a:prstGeom>
        </p:spPr>
      </p:pic>
      <p:pic>
        <p:nvPicPr>
          <p:cNvPr id="8" name="Gráfico 50" descr="icono de 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8313" y="7922480"/>
            <a:ext cx="909296" cy="909296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858000" cy="4627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>
              <a:solidFill>
                <a:srgbClr val="0070C0"/>
              </a:solidFill>
            </a:endParaRPr>
          </a:p>
        </p:txBody>
      </p:sp>
      <p:pic>
        <p:nvPicPr>
          <p:cNvPr id="12" name="Gráfico 55" descr="diseño del icono de jeep">
            <a:extLst>
              <a:ext uri="{FF2B5EF4-FFF2-40B4-BE49-F238E27FC236}">
                <a16:creationId xmlns:a16="http://schemas.microsoft.com/office/drawing/2014/main" id="{0D22C3F7-D6B6-8C4D-A1B9-C1468B9E86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70679" y="3861269"/>
            <a:ext cx="909295" cy="909295"/>
          </a:xfrm>
          <a:prstGeom prst="rect">
            <a:avLst/>
          </a:prstGeom>
        </p:spPr>
      </p:pic>
      <p:pic>
        <p:nvPicPr>
          <p:cNvPr id="13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0465" y="4645974"/>
            <a:ext cx="909296" cy="90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625" y="228331"/>
            <a:ext cx="5915025" cy="1767417"/>
          </a:xfrm>
        </p:spPr>
        <p:txBody>
          <a:bodyPr/>
          <a:lstStyle/>
          <a:p>
            <a:pPr algn="just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Recomendación para la limpieza y desinfección del aire acondicionado, antes y después de su uso</a:t>
            </a:r>
            <a:endParaRPr lang="es-C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1" y="2132911"/>
            <a:ext cx="2914650" cy="5801784"/>
          </a:xfrm>
        </p:spPr>
        <p:txBody>
          <a:bodyPr>
            <a:noAutofit/>
          </a:bodyPr>
          <a:lstStyle/>
          <a:p>
            <a:pPr algn="just"/>
            <a:r>
              <a:rPr lang="es-ES" sz="1800" b="1" dirty="0"/>
              <a:t>Termina de utilizar el automóvil</a:t>
            </a:r>
          </a:p>
          <a:p>
            <a:pPr lvl="1" algn="just"/>
            <a:r>
              <a:rPr lang="es-ES" sz="1800" dirty="0"/>
              <a:t>Realizar limpieza con una toalla de franela y una desinfección con disolución desinfectante apta para los materiales del vehículo. Un ejemplo de desinfectante es alcohol a más del 60%.</a:t>
            </a:r>
          </a:p>
          <a:p>
            <a:pPr lvl="1" algn="just"/>
            <a:endParaRPr lang="es-ES" sz="1800" dirty="0"/>
          </a:p>
          <a:p>
            <a:pPr algn="just"/>
            <a:r>
              <a:rPr lang="es-ES" sz="1800" b="1" dirty="0"/>
              <a:t>Aspire el interior del vehículo</a:t>
            </a:r>
            <a:r>
              <a:rPr lang="es-ES" sz="1800" dirty="0"/>
              <a:t>:</a:t>
            </a:r>
          </a:p>
          <a:p>
            <a:pPr lvl="1" algn="just"/>
            <a:r>
              <a:rPr lang="es-ES" sz="1800" dirty="0"/>
              <a:t>Lave las manos antes y después del proceso de higienización.</a:t>
            </a:r>
          </a:p>
          <a:p>
            <a:pPr lvl="1" algn="just"/>
            <a:r>
              <a:rPr lang="es-ES" sz="1800" dirty="0"/>
              <a:t>Use los equipos de protección personal.</a:t>
            </a:r>
          </a:p>
          <a:p>
            <a:pPr lvl="1" algn="just"/>
            <a:r>
              <a:rPr lang="es-ES" sz="1800" dirty="0"/>
              <a:t>Utilice aspiradora para recoger residuos.</a:t>
            </a:r>
          </a:p>
          <a:p>
            <a:pPr algn="just"/>
            <a:endParaRPr lang="es-ES" sz="1825" dirty="0"/>
          </a:p>
          <a:p>
            <a:pPr algn="just"/>
            <a:endParaRPr lang="es-ES" sz="16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5551" y="2451705"/>
            <a:ext cx="2914650" cy="5801784"/>
          </a:xfrm>
        </p:spPr>
        <p:txBody>
          <a:bodyPr>
            <a:normAutofit/>
          </a:bodyPr>
          <a:lstStyle/>
          <a:p>
            <a:pPr algn="just"/>
            <a:r>
              <a:rPr lang="es-ES" sz="1800" b="1" dirty="0"/>
              <a:t>Vehículos de uso compartido (Renta-Car):</a:t>
            </a:r>
          </a:p>
          <a:p>
            <a:pPr lvl="1" algn="just"/>
            <a:r>
              <a:rPr lang="es-ES" sz="1800" dirty="0"/>
              <a:t>Limpiar y desinfectar cuando se entrega el vehículo y cuando se recibe, usando todas las medidas de protección personal.</a:t>
            </a:r>
          </a:p>
          <a:p>
            <a:pPr lvl="1" algn="just"/>
            <a:r>
              <a:rPr lang="es-ES" sz="1800" dirty="0"/>
              <a:t>Limpiar y desinfectar las superficies de mayor contacto</a:t>
            </a:r>
            <a:r>
              <a:rPr lang="es-ES" sz="1800" b="1" dirty="0"/>
              <a:t>. </a:t>
            </a:r>
          </a:p>
          <a:p>
            <a:pPr lvl="1" algn="just"/>
            <a:r>
              <a:rPr lang="es-ES" sz="1800" dirty="0"/>
              <a:t>Brindar mantenimiento de limpieza y desinfección con frecuencia aunque no se estén utilizando</a:t>
            </a:r>
            <a:r>
              <a:rPr lang="es-ES" sz="1600" dirty="0"/>
              <a:t>.</a:t>
            </a:r>
            <a:endParaRPr lang="es-CR" sz="1600" dirty="0"/>
          </a:p>
          <a:p>
            <a:endParaRPr lang="es-C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8FA9B88-5724-A547-8411-88E636A23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733841"/>
            <a:ext cx="6858000" cy="14101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026" y="7684264"/>
            <a:ext cx="2901948" cy="1509311"/>
          </a:xfrm>
          <a:prstGeom prst="rect">
            <a:avLst/>
          </a:prstGeom>
        </p:spPr>
      </p:pic>
      <p:pic>
        <p:nvPicPr>
          <p:cNvPr id="8" name="Gráfico 52" descr="diseño del icono de coche">
            <a:extLst>
              <a:ext uri="{FF2B5EF4-FFF2-40B4-BE49-F238E27FC236}">
                <a16:creationId xmlns:a16="http://schemas.microsoft.com/office/drawing/2014/main" id="{66C73645-54FB-5E47-833A-1E07C0456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365" y="7984271"/>
            <a:ext cx="909296" cy="909296"/>
          </a:xfrm>
          <a:prstGeom prst="rect">
            <a:avLst/>
          </a:prstGeom>
        </p:spPr>
      </p:pic>
      <p:pic>
        <p:nvPicPr>
          <p:cNvPr id="9" name="Gráfico 50" descr="icono de bus">
            <a:extLst>
              <a:ext uri="{FF2B5EF4-FFF2-40B4-BE49-F238E27FC236}">
                <a16:creationId xmlns:a16="http://schemas.microsoft.com/office/drawing/2014/main" id="{3024625F-92A7-9442-A257-436E13D07B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60157" y="7886870"/>
            <a:ext cx="909296" cy="90929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32429360-896E-E342-AE7E-F3CFA03D5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858000" cy="4627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47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456455_TF44799046" id="{09772E46-669F-4650-83FA-AA74D15982A6}" vid="{B77EF9B4-6CD4-4615-8415-34C9A678B87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AF0A13-72E8-45C6-9FB9-212D91FED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0C4EDD-AC3F-4047-B1F2-08552EEC93B8}">
  <ds:schemaRefs>
    <ds:schemaRef ds:uri="http://purl.org/dc/dcmitype/"/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4C362C-AA08-4A53-9E83-3060AA2B20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Transporte de elementos infografía</Template>
  <TotalTime>0</TotalTime>
  <Words>479</Words>
  <Application>Microsoft Office PowerPoint</Application>
  <PresentationFormat>Presentación en pantalla (4:3)</PresentationFormat>
  <Paragraphs>48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la oficina</vt:lpstr>
      <vt:lpstr>Título de diapositiva</vt:lpstr>
      <vt:lpstr>Recomendación para la limpieza y desinfección del aire acondicionado, antes y después de su uso</vt:lpstr>
      <vt:lpstr>Recomendación para la limpieza y desinfección del aire acondicionado, antes y después de su uso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diapositiva</dc:title>
  <dc:creator/>
  <cp:lastModifiedBy/>
  <cp:revision>6</cp:revision>
  <dcterms:created xsi:type="dcterms:W3CDTF">2020-06-08T16:35:55Z</dcterms:created>
  <dcterms:modified xsi:type="dcterms:W3CDTF">2020-10-13T15:39:34Z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